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540" r:id="rId2"/>
    <p:sldId id="592" r:id="rId3"/>
    <p:sldId id="550" r:id="rId4"/>
    <p:sldId id="552" r:id="rId5"/>
    <p:sldId id="554" r:id="rId6"/>
    <p:sldId id="555" r:id="rId7"/>
    <p:sldId id="556" r:id="rId8"/>
    <p:sldId id="288" r:id="rId9"/>
    <p:sldId id="291" r:id="rId10"/>
    <p:sldId id="292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11" r:id="rId22"/>
    <p:sldId id="313" r:id="rId23"/>
    <p:sldId id="594" r:id="rId24"/>
    <p:sldId id="593" r:id="rId25"/>
    <p:sldId id="596" r:id="rId26"/>
    <p:sldId id="597" r:id="rId27"/>
    <p:sldId id="598" r:id="rId28"/>
    <p:sldId id="599" r:id="rId29"/>
    <p:sldId id="318" r:id="rId30"/>
    <p:sldId id="454" r:id="rId31"/>
    <p:sldId id="456" r:id="rId32"/>
    <p:sldId id="437" r:id="rId33"/>
    <p:sldId id="438" r:id="rId34"/>
    <p:sldId id="590" r:id="rId35"/>
    <p:sldId id="591" r:id="rId36"/>
    <p:sldId id="471" r:id="rId37"/>
    <p:sldId id="589" r:id="rId38"/>
    <p:sldId id="600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76" r:id="rId47"/>
    <p:sldId id="377" r:id="rId48"/>
    <p:sldId id="380" r:id="rId49"/>
    <p:sldId id="381" r:id="rId50"/>
    <p:sldId id="601" r:id="rId51"/>
    <p:sldId id="439" r:id="rId52"/>
    <p:sldId id="440" r:id="rId53"/>
    <p:sldId id="441" r:id="rId54"/>
    <p:sldId id="442" r:id="rId55"/>
    <p:sldId id="443" r:id="rId56"/>
    <p:sldId id="444" r:id="rId57"/>
    <p:sldId id="445" r:id="rId58"/>
    <p:sldId id="446" r:id="rId59"/>
    <p:sldId id="447" r:id="rId60"/>
    <p:sldId id="448" r:id="rId61"/>
    <p:sldId id="414" r:id="rId62"/>
    <p:sldId id="602" r:id="rId63"/>
    <p:sldId id="603" r:id="rId64"/>
    <p:sldId id="604" r:id="rId65"/>
    <p:sldId id="605" r:id="rId66"/>
    <p:sldId id="606" r:id="rId67"/>
    <p:sldId id="398" r:id="rId6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4" autoAdjust="0"/>
    <p:restoredTop sz="94660"/>
  </p:normalViewPr>
  <p:slideViewPr>
    <p:cSldViewPr>
      <p:cViewPr varScale="1">
        <p:scale>
          <a:sx n="62" d="100"/>
          <a:sy n="62" d="100"/>
        </p:scale>
        <p:origin x="124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30.61224" units="1/cm"/>
          <inkml:channelProperty channel="Y" name="resolution" value="130.12048" units="1/cm"/>
          <inkml:channelProperty channel="F" name="resolution" value="246.68674" units="1/cm"/>
          <inkml:channelProperty channel="T" name="resolution" value="1" units="1/dev"/>
        </inkml:channelProperties>
      </inkml:inkSource>
      <inkml:timestamp xml:id="ts0" timeString="2021-03-27T02:33:41.922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6633 17657 153 0,'0'-9'0'0,"0"18"18"16,0-9-18-16,0 0 180 0,-9 0-180 0,9 0 344 16,-9 0-344-16,9 0 357 0,9 0-357 0,-9 0 227 15,0 0-227-15,0-9 64 0,9 0-64 0,-9 0 32 16,8-9-32-16,1 1 29 0,9-1-29 0,-9 1 59 0,8-10-59 16,1 1 61-16,8-1-61 0,-8-8 35 0,0 8-35 15,8-8-24-15,1 0 24 0,-1 0-56 0,9-10 56 16,1 10-27-16,-1-9 27 0,9 9 35 0,-9-9-35 15,9 8 58-15,0-8-58 0,9 9 22 0,-9-9-22 16,18-9 26-16,9-9-26 0,17-8 70 0,9-10-70 16,-9 10 74-16,-8-1-74 0,-1 10 38 0,-17 8-38 15,17-9 29-15,0 0-29 0,10 0 59 0,-1-8-59 0,0 8 61 16,0-8-61-16,9-1 35 0,-9 0-35 0,9 1 5 16,-8-9-5-16,8 8 3 0,-9-8-3 0,9 8 0 15,0-8 0-15,-9-1 0 0,0 10 0 0,9-1 32 16,-9 1-32-16,9 8 64 0,-8 0-64 0,-1 0 66 15,0 9-66-15,9-8 38 0,-9-1-38 0,0 0 5 16,1-8-5-16,-1 8 3 0,0 0-3 0,0 1 0 0,-8-1 0 16,8-9 0-16,-18 10 0 0,10-1-3 0,-1 0 3 15,-8 9-5-15,8-9 5 0,-8 1-6 0,-10 8 6 16,10 0-2-16,-18 0 2 0,8 9 2 0,1 0-2 16,-9 0 6-16,0 8-6 0,0 1-30 0,-18 0 30 15,1 8-66-15,-19 1 66 0,10-1-136 0,-1 10 136 0,-8-1-168 16,8 9 168-16,-8 0-198 0,-1 1 198 0,-8 8-194 15,0-9 194-15,9 9-259 0,-9 0 259 0,-1 0-325 16,-8 0 325-16</inkml:trace>
  <inkml:trace contextRef="#ctx0" brushRef="#br0" timeOffset="750.02">8079 13661 441 0,'0'0'0'0,"9"9"114"16,-9-9-114-16,9 9 183 0,-1 9-183 0,10-1 253 16,0 1-253-16,-1 8 138 0,1 1-138 0,8 8 70 15,1 0-70-15,-1 1 0 0,10-1 0 0,-1 9 0 16,9-9 0-16,0 18-67 0,9 0 67 0,-9 0-133 16,0 0 133-16,18 9-232 0,8 8 232 0,10 18-264 0,17 1 264 15,-18-10-198-15,9-8 198 0,-17 8-98 0,0-17 98 16,-1 17 29-16,1 0-29 0,-1 1 59 0,10 8-59 15,-1 0 93-15,0 9-93 0,10 0 99 0,-1 0-99 16,9 0 136-16,-9 9-136 0,0-9 168 0,9 0-168 16,-9 0 165-16,1 0-165 0,8 0 131 0,-9-9-131 15,0 9 64-15,0-8-64 0,9-1 32 0,-9-9-32 16,1 0 0-16,-1 1 0 0,-9-1 0 0,9 1 0 0,-8-1 32 16,-1-8-32-16,0 8 64 0,-8-9-64 0,8 1 96 15,-8 0-96-15,-1 8 96 0,-8-17-96 0,9 8 98 16,-9 1-98-16,8-9 102 0,-17-1-102 0,9-8 101 15,-9 0-101-15,0 0 99 0,-1 0-99 0,1 0 64 16,-9-9-64-16,1 0 32 0,-1-9-32 0,-9 1 32 16,0-1-32-16,-8-9 64 0,-1 1-64 0,1-1 66 0,-1-8-66 15,-8 8 38-15,8-8-38 0,-8 0 2 16,-1-1-2-16,1 1-2 0,-9-9 2 0,9 8-38 0,-10-8 38 16,1 9-66-16,-9-1 66 0,9-8-99 0,0 9 99 15,-9-9-101-15,0 0 101 0,0-1-99 0,0-8 99 0,9 0-93 16,-9 0 93-16,0 9-126 0,-9-9 126 0,9 0-162 15,0 0 162-15,-9 0-264 0,0-9 264 0,9 9-328 16,-9-8 328-16,1-1-262 0,-1 0 262 0</inkml:trace>
  <inkml:trace contextRef="#ctx0" brushRef="#br0" timeOffset="2250.96">609 12568 441 0,'0'-9'0'0,"0"18"114"0,0-18-114 0,0 18 146 16,0-18-146-16,0 18 178 0,0-18-178 0,0 9 29 15,0 0-29-15,0 0-37 0,0 0 37 0,-9 0-67 0,9 0 67 16,0 0-29-16,0-9 29 0,-9 9 5 0,9 0-5 16,0 0 3-16,-9-9-3 0,9 9 34 0,-8 0-34 15,8-9 70-15,0 9-70 0,0 0 101 0,-9-8-101 16,9 8 99-16,0 0-99 0,-9 0 93 0,9 0-93 15,0-9 91-15,0 9-91 0,0 0 64 0,-9-9-64 0,9 18 40 16,0-18-40-16,0 18-22 0,-9-9 22 16,9 9-58-16,0-9 58 0,0 0-35 0,0 0 35 0,0 0 27 15,-8 0-27-15,8 0 29 0,0 0-29 0,0 0-29 16,0 0 29-16,0 0-30 0,0 0 30 0,0 0 30 16,-9 0-30-16,18 0 58 0,-18 0-58 0,18 0 30 15,-9 0-30-15,0 0 0 0,0 0 0 0,0 0 0 16,0 0 0-16,0 8-30 0,8-8 30 0,-8 0-58 0,0 0 58 15,0 9-30-15,9-9 30 0,-9 9 30 0,9-9-30 16,-9 0 58-16,0 9-58 0,0-9 30 0,9 0-30 16,-9 9 2-16,0-9-2 0,9 0 6 0,-9 0-6 15,0 0-94-15,0 9 94 0,8-9-194 0,-8 0 194 16,0 0-200-16,0 0 200 0,9 8-104 0,-9-8 104 16,0 0 29-16,0 0-29 0,9 0 67 0,-9-8-67 15,0 8 69-15,9 0-69 0,-9 0 35 0,9 0-35 0,-9 0 32 16,0 0-32-16,9 0 64 0,-9-9-64 0,8 9 66 15,-8 0-66-15,0 0 38 0,9 0-38 0,-9 0 34 16,9-9-34-16,-9 18 62 0,9-18-62 0,-9 9 58 16,0 0-58-16,9 0 30 0,-9 0-30 0,0 0 0 15,0 0 0-15,8 0 0 0,-8 0 0 0,0 0-3 16,0 0 3-16,9 0-5 0,-9 0 5 0,0 0-35 16,0 0 35-16,9 0-61 0,-9 0 61 0,0 9-91 0,0-9 91 15,0 0-93-15,9 0 93 0,-9 9-102 0,0-9 102 16,9 0-106-16,-9 0 106 0,0 0-136 0,0 0 136 15,9 0-160-15,-9 8 160 0,0-8-155 0,8-8 155 16,-8 8-125-16,0 0 125 0</inkml:trace>
  <inkml:trace contextRef="#ctx0" brushRef="#br0" timeOffset="3985.15">19994 12100 641 0,'-9'0'0'0,"9"0"180"0,0 0-180 0,0 0 216 15,0-9-216-15,0 9 250 0,-9 0-250 0,9-8 98 16,0-1-98-16,0 9 94 0,0-9-94 0,9 0 93 16,-9-8-93-16,9 8 99 0,-9 0-99 0,9-9 69 15,0 1-69-15,-1-1 35 0,1 0-35 0,0 1 34 16,0-1-34-16,9-8 70 0,-10-1-70 0,10 1 66 15,0-10-66-15,-1 1 30 0,1 0-30 0,8 0-6 0,1-10 6 16,-1 1-2-16,1 0 2 0,-1-9-35 0,10 9 35 16,-1-9-69-16,9-8 69 0,-9 8-70 0,0-9 70 15,18-17-34-15,0-1 34 0,18-17 34 0,-1-17-34 0,1 17 70 16,0 8-70-16,-10 1 69 0,1 9-69 0,0-18 35 16,-1 9-35-16,1-1 32 0,0-8-32 0,0 0 64 15,8 0-64-15,-8 0 64 0,8-9-64 0,1 9 32 16,0 0-32-16,-10-8 34 0,10 8-34 0,-1-9 70 15,1 0-70-15,0 9 69 0,-1-9-69 0,1 0 35 16,-1 9-35-16,1-9 32 0,8 9-32 0,-8 0 64 16,-1 0-64-16,1 0 64 0,-9 9-64 0,8 0 32 15,-8-9-32-15,0 18 0 0,8-10 0 0,-17 1 0 0,9 9 0 16,-9-1-32-16,0 1 32 0,0 9-64 0,-9-1 64 16,9 9-99-16,-9 0 99 0,0 10-101 0,0-1 101 15,-9 9-104-15,0-9 104 0,-8 9-104 0,-1 8 104 16,-8 1-163-16,0 0 163 0,-1-1-221 0,-8 10 221 15,0 0-350-15,0-1 350 0,-9 9-418 0,0 1 418 0</inkml:trace>
  <inkml:trace contextRef="#ctx0" brushRef="#br0" timeOffset="4633.68">19721 8449 737 0,'0'-9'0'0,"0"18"212"16,0-9-212-16,-9 0 245 0,9 0-245 0,0 9 277 16,-9-9-277-16,9 9 32 0,0-1-32 0,0 1-32 15,0 0 32-15,9 9-64 0,-9-9 64 0,9-1-32 16,-9 10 32-16,8 0 0 0,1-10 0 0,9 10 0 0,-9-9 0 16,17 9 0-16,-8-1 0 0,8-8 0 0,10 9 0 15,-1-9-32-15,0 8 32 0,9 1-64 0,0-1 64 16,9 1-64-16,0 9 64 0,9-1-32 0,8 0 32 15,-8 1 0-15,9 8 0 0,8 9 0 0,18 9 0 16,18 9 0-16,17 17 0 0,-26-8 0 0,9-1 0 16,-18 1 64-16,-9 0-64 0,0-1 128 0,9 9-128 15,9-8 197-15,-9 8-197 0,0 1 203 0,0-1-203 0,0 1 170 16,9-1-170-16,0 0 134 0,-1-8-134 0,1 8 61 16,0-8-61-16,9-1 27 0,-10 1-27 0,1-1 26 15,0-8-26-15,0 18 62 0,0-19-62 0,-9 19 66 16,0-19-66-16,0 10 38 0,9-1-38 0,-9 10 5 15,0-18-5-15,-9 8 3 0,0 1-3 0,0 8 32 0,-8-8-32 16,-1-1 64-16,0 1-64 0,1-1 64 0,-10-8-64 16,1 0 32-16,-9-9-32 0,-1 0-3 0,-8-9 3 15,9 0-5-15,-9 0 5 0,9-9-32 0,-9 0 32 16,-9 10-56-16,-9-19 56 0,9 9-56 0,-17-8 56 0,8-10-32 16,-9 10 32-16,1-10-38 0,-1 1 38 0,9-9-66 15,-8 0 66-15,-1 0-99 0,1-1 99 0,-10 1-101 16,10-9 101-16,-9 9-200 0,-1-9 200 0,1 0-296 15,-1-9 296-15,-8 9-262 0,9-9 262 0,0 1-130 16,-10-1 130-16,1 9 0 0,-9 0 0 0,0 0 0 16,0 0 0-16</inkml:trace>
  <inkml:trace contextRef="#ctx0" brushRef="#br0" timeOffset="16517.41">468 12753 241 0,'0'0'0'0,"0"0"47"0,0 0-47 0,0 9 114 16,-9 8-114-16,0-8 181 0,9 9-181 0,-9-9 200 15,0-9-200-15,9 8 200 0,-8 1-200 0,-1 0 133 16,9 9-133-16,0-9 67 0,-9-1-67 0,9-8 40 0,0 9-40 16,0-9 80-16,0 0-80 0,9 9 72 0,-9-9-72 15,9 0 24-15,-1-9-24 0,1 9 18 0,9-9-18 16,-9 9 62-16,8-8-62 0,1-1 66 0,0 0-66 16,-1 0 30-16,10-9-30 0,-10 10-3 0,1-1 3 15,9-9 3-15,-1 1-3 0,0-1 37 0,10-9-37 16,-1 1 67-16,0 0-67 0,9-1 64 0,-8-8-64 0,8 0 32 15,0-10-32-15,0 10 32 0,0 0-32 0,9-9 64 16,0 0-64-16,17-18 64 0,10-9-64 0,8-8 32 16,9-9-32-16,-9 8 2 0,-17-8-2 0,8 18 6 15,-17-10-6-15,17 10 2 0,-8-18-2 0,17 8-2 16,-9 1 2-16,1-9-6 0,8-1 6 0,-9 1-2 16,9-9 2-16,1 9 0 0,-10-9 0 0,18 9 0 0,-9 0 0 15,0-9-3-15,1 8 3 0,-1-8-5 0,0 0 5 16,9 0-3-16,-9-8 3 0,9 8 3 0,-9 0-3 15,9-9 10-15,0 9-10 0,1-9 14 0,-10 9-14 16,9-9 5-16,0 9-5 0,0 0-5 0,0 0 5 16,0 9 21-16,0-9-21 0,0 0 59 0,-9 9-59 15,9-1 64-15,-9-8-64 0,0 18 32 0,1-9-32 0,-1 8 0 16,-9 1 0-16,1 0 0 0,-1-1 0 16,-9 10 0-16,1-10 0 0,0 10 0 0,-10-1 0 0,10 1 2 15,-9 8-2-15,8-9 6 0,-17 10-6 0,9-10 2 16,-9 9-2-16,0 1-2 0,8-1 2 0,1 0-6 15,-9 9 6-15,9-9-2 0,-9 1 2 0,0 8 0 16,-9 0 0-16,0 0 0 0,0 9 0 0,0 0 0 16,0 9 0-16,0-10 0 0,0 10 0 0,0 0 0 15,-17-9 0-15,-1 17 0 0,1-8 0 0,-10 17 0 0,-8-8 0 16,9 17 0-16,-9-9 0 0,0 10 0 0,-9-1 0 16,8 0 0-16,-8 0 0 0,9 0-32 0,-9 1 32 15,0 8-64-15,0-9 64 0,0 9-131 0,0-9 131 16,0 9-165-16,0-9 165 0,9 9-230 0,-18-9 230 0,9 0-258 15,0-8 258-15,0 8-192 0,-9 0 192 0,9 0-96 16,0 1 96-16,0 8 0 0,0 0 0 0,0 0 0 16,0-9 0-16</inkml:trace>
  <inkml:trace contextRef="#ctx0" brushRef="#br0" timeOffset="17485.93">644 7479 249 0,'0'0'0'0,"0"0"50"16,0 0-50-16,0 0 114 0,0 0-114 0,0 9 178 16,0-18-178-16,0 9 96 0,0 0-96 0,9 9 0 15,0-9 0-15,0 0-64 0,-9 0 64 0,17 0-32 16,-8 0 32-16,0 9-64 0,9-9 64 0,-10 8-128 0,10 1 128 15,8 0-128-15,1 0 128 0,-1 8-64 0,1-8 64 16,-1 9 0-16,10 0 0 0,-10-1 0 0,9 10 0 16,1-1 0-16,-1 1 0 0,0-1 0 0,0 9 0 15,9 1 0-15,9-1 0 0,-8 9 0 0,7 0 0 16,10 9-3-16,0 9 3 0,17 8-5 0,9 18 5 16,-17-8-3-16,8-10 3 0,-8 1 3 0,-9-9-3 0,8 8 69 15,1 1-69-15,-1-1 131 0,1 1-131 0,8 8 160 16,1 1-160-16,-1-1 128 0,0 0-128 0,10 1 96 15,-10-10-96-15,0 19 96 0,1-10-96 0,-1 0 98 16,9 9-98-16,-8 1 102 0,-1-1-102 0,0 0 66 16,1 9-66-16,-1-9 30 0,9 0-30 0,-8 9 29 15,8-8-29-15,0 8 67 0,0-9-67 0,1 0 104 16,8 9-104-16,-9-9 104 0,-9 0-104 0,18 9 69 0,-17-8-69 16,8 16 35-16,0-7-35 0,0-1 29 0,-9 8-29 15,10-8 59-15,-10-8-59 0,0 8 90 0,1-9-90 16,-1 0 94-16,1 0-94 0,-1-8 98 0,-9 8-98 15,10-9 102-15,-18 0-102 0,8 1 69 0,1-1-69 0,-10 1 35 16,10-1-35-16,-9 0 0 0,-1 1 0 0,-8-1 0 16,0 0 0-16,0 1 2 0,0-10-2 0,0 1 6 15,0-9-6-15,0 8 2 0,-9-8-2 0,0-9-2 16,0 9 2-16,-9-9 29 0,-8-1-29 0,8-7 67 16,0-1-67-16,-8-9 66 0,8 0-66 0,0 1 30 15,1-1-30-15,-10-9-6 0,9 1 6 0,-8-1-2 16,-1-8 2-16,-8-1 2 0,0-8-2 0,-1 9 6 15,-8-9-6-15,9 0 5 0,-9-9-5 0,-1 8 3 0,-8-8-3 16,9 9 0-16,-9-9 0 0,9 9 0 0,-9-9 0 16,9 0 32-16,-9 0-32 0,0 0 64 0,0 0-64 15,0 0 64-15,0 0-64 0,0 0 32 0,0 0-32 16,0 0 2-16,-9 0-2 0,9-9 6 0,0 9-6 16,0 0-27-16,-9-9 27 0,9 9-61 0,-9-8 61 0,9 8-64 15,-8-9 64-15,8 0-32 0,-9 0 32 16,0 9-35-16,9-18 35 0,0 18-69 0,-9-17 69 0,0 8-203 15,9 0 203-15,-9-8-301 0,1 8 301 0</inkml:trace>
  <inkml:trace contextRef="#ctx0" brushRef="#br0" timeOffset="31626.35">12524 4004 153 0,'0'0'0'0,"0"0"18"16,0 0-18-16,0 0 50 0,0-9-50 0,9 9 82 16,-9-9-82-16,0 1 96 0,9-1-96 0,-9 9 96 0,8-9-96 15,-8 0 98-15,9 9-98 0,-9-9 102 0,9 0-102 16,-9 9 32-16,9-8-32 0,0-1-40 0,-9 0 40 15,8 9-75-15,-8-9 75 0,0 9-37 0,9 0 37 16,-9 0 0-16,0-9 0 0,0 9 0 0,0 0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6T11:08:13.8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78 4233 0 0,'0'0'5745'0'0,"-4"14"-6524"0"0,6-18 1239 0 0,12-13 1726 0 0,-11 15-794 0 0,2-4 210 0 0,4-6-702 0 0,-7 7-699 0 0,-1 3-68 0 0,-1 0 1 0 0,1 0 0 0 0,0 0-1 0 0,0 0 1 0 0,1 0-1 0 0,-1 0 1 0 0,0 0 0 0 0,1 0-1 0 0,1-2 1 0 0,9-8-10 0 0,-2 3-192 0 0,-5 7 1629 0 0,-6 5-1674 0 0,0 0 0 0 0,0-1 0 0 0,0 1 0 0 0,0 0-1 0 0,-3 5 1 0 0,3-7-376 0 0,-8 11 106 0 0,7-6 373 0 0,1-3-7 0 0,1-4 38 0 0,0 4-116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6T11:08:15.1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0 4297 0 0,'-12'8'8106'0'0,"10"-7"-8160"0"0,1 1-1 0 0,-1-1 1 0 0,0 0 0 0 0,0 1 0 0 0,1-1 0 0 0,-1 1 0 0 0,-1 2 0 0 0,1-2-435 0 0,1 0 0 0 0,-1-1 0 0 0,1 1 0 0 0,-1 0 0 0 0,0-1 0 0 0,0 0 0 0 0,-2 2 0 0 0,1-2 361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6T11:08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21 168 1224 0 0,'10'-7'8839'0'0,"-8"6"-8497"0"0,-1 0-513 0 0,0 0 0 0 0,-1 1 168 0 0,0 0-1 0 0,0 0 1 0 0,0 0-1 0 0,0 0 0 0 0,0 0 1 0 0,0 0-1 0 0,0 0 0 0 0,1 0 1 0 0,-1 1-1 0 0,0-1 1 0 0,0 0-1 0 0,0 0 0 0 0,0 0 1 0 0,0 0-1 0 0,0 0 0 0 0,0 0 1 0 0,0 0-1 0 0,0 0 1 0 0,0 0-1 0 0,0 0 0 0 0,0 0 1 0 0,1 0-1 0 0,-1 0 0 0 0,0 0 1 0 0,0 0-1 0 0,0 0 1 0 0,0 0-1 0 0,0 0 0 0 0,0 0 1 0 0,0-1-1 0 0,0 1 0 0 0,0 0 1 0 0,0 0-1 0 0,0 0 1 0 0,0 0-1 0 0,0 0 0 0 0,0 0 1 0 0,0 0-1 0 0,1 0 0 0 0,-1 0 1 0 0,0 0-1 0 0,0 0 1 0 0,0 0-1 0 0,0 0 0 0 0,0 0 1 0 0,0 0-1 0 0,0 0 0 0 0,0 0 1 0 0,0-1-1 0 0,0 1 1 0 0,0 0-1 0 0,0 0 0 0 0,0 0 1 0 0,0 0-1 0 0,0 0 0 0 0,2-1-251 0 0,-2 1 44 0 0,8-7 559 0 0,-6 6 55 0 0,18-26 1393 0 0,-14 22-2086 0 0,-2 1 91 0 0,-3 2 684 0 0,3-3 1456 0 0,-3 5-1720 0 0,4-3-136 0 0,-5 1 153 0 0,8-5 87 0 0,1-6-201 0 0,-5 10-497 0 0,-4 2 346 0 0,0 1 1 0 0,1 0-1 0 0,-1 0 1 0 0,0-1-1 0 0,0 1 1 0 0,1 0 0 0 0,-1-1-1 0 0,0 1 1 0 0,1 0-1 0 0,-1-1 1 0 0,0 1 0 0 0,0-1-1 0 0,0 1 1 0 0,0 0-1 0 0,1-1 1 0 0,3-9 1644 0 0,-4 10-1598 0 0,0 2-83 0 0,3-1-1449 0 0,0-1 1482 0 0,-6 2 1387 0 0,-1 3-1030 0 0,2-3-621 0 0,0 0-1 0 0,0 0 1 0 0,0 0 0 0 0,0 0-1 0 0,-1 0 1 0 0,1-1 0 0 0,-3 2 0 0 0,-3 1-605 0 0,6-4 898 0 0,2 0 2 0 0,0 0-1 0 0,0 0 0 0 0,0 0 0 0 0,0 0 0 0 0,0 0 0 0 0,0 0 0 0 0,0 0 0 0 0,0 0 0 0 0,0 0 0 0 0,0 0 0 0 0,0 0 0 0 0,0 0 0 0 0,0 0 0 0 0,0 0 0 0 0,0 0 0 0 0,0-1 0 0 0,0 1 0 0 0,0 0 0 0 0,0 0 0 0 0,0 0 1 0 0,0 0-1 0 0,0 0 0 0 0,0 0 0 0 0,0 0 0 0 0,0 0 0 0 0,0 0 0 0 0,0 0 0 0 0,-1 0 0 0 0,1 0 0 0 0,0 0 0 0 0,0 0 0 0 0,0 0 0 0 0,0 0 0 0 0,0 0 0 0 0,0 0 0 0 0,0 0 0 0 0,0 0 0 0 0,0 0 0 0 0,0 0 0 0 0,0 0 1 0 0,0 0-1 0 0,0 0 0 0 0,0 0 0 0 0,0 0 0 0 0,0 0 0 0 0,0 0 0 0 0,-1 0 0 0 0,1 0 0 0 0,0 0 0 0 0,0 0 0 0 0,0 0 0 0 0,0 0 0 0 0,0 0 0 0 0,0 0 0 0 0,0 0 0 0 0,0 0 0 0 0,-3 7 805 0 0,2-7-740 0 0,-2 5-84 0 0,0 2-733 0 0,-5 3 675 0 0,6-7 111 0 0,0-1-18 0 0,-1 3-265 0 0,2-5-108 0 0,-1 0 6 0 0,-7 5-383 0 0,7-3 696 0 0,1-1 43 0 0,1-1 0 0 0,0 0 0 0 0,0 1 0 0 0,-1-1 0 0 0,1 0 0 0 0,0 1 0 0 0,-1-1 0 0 0,1 0 0 0 0,0 0 0 0 0,-1 1 0 0 0,1-1 0 0 0,-1 0 1 0 0,1 0-1 0 0,0 0 0 0 0,-1 0 0 0 0,1 1 0 0 0,-1-1 0 0 0,-2 3 76 0 0,2-3-83 0 0,1 0 1 0 0,0 1 0 0 0,0-1 0 0 0,-1 1-1 0 0,1-1 1 0 0,0 0 0 0 0,0 1 0 0 0,-1-1-1 0 0,1 0 1 0 0,-1 1 0 0 0,1-1-1 0 0,0 0 1 0 0,-1 1 0 0 0,0-1 0 0 0,-10 9-34 0 0,4-4 35 0 0,6-5 0 0 0,0 1-1 0 0,0 0 1 0 0,1 0 0 0 0,-1 0-1 0 0,0 0 1 0 0,0 0-1 0 0,1 0 1 0 0,-1 1-1 0 0,1-1-21 0 0,-2 0-51 0 0,2 0 71 0 0,0-1 1 0 0,0 0 0 0 0,0 1-1 0 0,0-1 1 0 0,0 0 0 0 0,0 1-1 0 0,0-1 1 0 0,-1 0-1 0 0,1 0 1 0 0,0 1 0 0 0,0-1-1 0 0,0 0 1 0 0,0 0 0 0 0,0 1-1 0 0,-1-1 1 0 0,1 0 0 0 0,0 0-1 0 0,0 1 1 0 0,0-1 0 0 0,-1 0-1 0 0,0 2 52 0 0,1-2 247 0 0,0 0-290 0 0,0 1 0 0 0,0-1 1 0 0,0 0-1 0 0,0 0 0 0 0,0 0 0 0 0,0 0 0 0 0,0 0 0 0 0,0 0 1 0 0,0 0-1 0 0,0 0 0 0 0,0 0 0 0 0,0 0 0 0 0,0 0 1 0 0,0 0-1 0 0,0 0 0 0 0,0 0 0 0 0,0 0 0 0 0,0 0 0 0 0,0 0 1 0 0,0 0-1 0 0,0 0 0 0 0,0 0 0 0 0,0 0 0 0 0,0 0 0 0 0,0 0 1 0 0,0 0-1 0 0,0 0 0 0 0,0 0 0 0 0,0 0 0 0 0,0 0 0 0 0,0 0 1 0 0,0 1-1 0 0,0-1 0 0 0,0 0 0 0 0,0 0 0 0 0,0 0 1 0 0,0 0-1 0 0,0 0 0 0 0,-1 0 0 0 0,1 0 0 0 0,0 0 0 0 0,0 0 1 0 0,0 0-1 0 0,0 0 0 0 0,0 0 0 0 0,0-1 0 0 0,0 1 0 0 0,0 0 1 0 0,0 0-1 0 0,1 0-402 0 0,-1-5 170 0 0,1 5 208 0 0,0 0 0 0 0,0-1-1 0 0,0 1 1 0 0,0 0 0 0 0,0-1 0 0 0,-1 1 0 0 0,1 0 0 0 0,0-1 0 0 0,0 1 0 0 0,0-1 0 0 0,-1 0 0 0 0,1 1 0 0 0,0-1 0 0 0,0-1 0 0 0,-1 2 24 0 0,0 0 0 0 0,0-1 1 0 0,1 1-1 0 0,-1 0 1 0 0,0-1-1 0 0,0 1 0 0 0,0 0 1 0 0,0-1-1 0 0,1 1 0 0 0,-1 0 1 0 0,0 0-1 0 0,0-1 1 0 0,1 1-1 0 0,-1 0 0 0 0,0 0 1 0 0,0-1-1 0 0,1 1 1 0 0,-1 0-1 0 0,0 0 0 0 0,1 0 1 0 0,-1 0-1 0 0,0 0 1 0 0,1-1-1 0 0,2 0-512 0 0,16-20-2923 0 0,-13 17 2721 0 0,-6 3 613 0 0,1 1-1 0 0,0-1 1 0 0,0 0-1 0 0,-1 1 1 0 0,1-1-1 0 0,0 0 1 0 0,-1 0-1 0 0,1 0 1 0 0,-1 1-1 0 0,1-1 1 0 0,-1 0-1 0 0,1 0 1 0 0,-1 0-1 0 0,0 0 1 0 0,1-1-1 0 0,14-20 2796 0 0,-9 17-1142 0 0,-5 4-1524 0 0,0 0 0 0 0,0 1 0 0 0,0-1 0 0 0,0 0 0 0 0,0 0 0 0 0,0 0 0 0 0,-1 1 0 0 0,1-1 0 0 0,0 0 0 0 0,-1 0 0 0 0,2-2 0 0 0,-1 1 94 0 0,0 1 0 0 0,0-1 0 0 0,1 0 1 0 0,-1 1-1 0 0,1-1 0 0 0,2-2 0 0 0,-4 4-26 0 0,3-3 421 0 0,-3 1-369 0 0,1 1 0 0 0,0 0 0 0 0,0-1 1 0 0,0 1-1 0 0,0 0 0 0 0,0-1 0 0 0,0 1 1 0 0,1 0-1 0 0,1-1 0 0 0,1-6-1074 0 0,-4 8 1155 0 0,-2 1 451 0 0,-15 10-7256 0 0,16-10 6163 0 0,0 0 1 0 0,0 0-1 0 0,0 0 1 0 0,0-1-1 0 0,0 1 1 0 0,0 0-1 0 0,0 0 1 0 0,0 0-1 0 0,-1 2 1 0 0,-1 1 117 0 0,-24 18 292 0 0,23-19 444 0 0,0 0-1 0 0,0 0 1 0 0,0 0-1 0 0,0-1 0 0 0,-5 3 1 0 0,0 2 48 0 0,8-6-491 0 0,0 0-1 0 0,0 0 1 0 0,0-1-1 0 0,0 1 1 0 0,-1 0 0 0 0,1 0-1 0 0,0-1 1 0 0,-3 2-1 0 0,-1 3 4333 0 0,5-5-4328 0 0,0 0 0 0 0,0 0 0 0 0,0 0 0 0 0,0 0 0 0 0,0 0 0 0 0,0 0 0 0 0,0 0 0 0 0,0 0 0 0 0,0 0-1 0 0,0 0 1 0 0,0 0 0 0 0,0 0 0 0 0,0 0 0 0 0,0 0 0 0 0,0 0 0 0 0,0 0 0 0 0,0 0 0 0 0,0 0 0 0 0,0 0 0 0 0,0 0 0 0 0,0 0 0 0 0,0 0-1 0 0,0 0 1 0 0,0 1 0 0 0,0-1 0 0 0,0 0 0 0 0,1 0 0 0 0,-1 0 0 0 0,0 0 0 0 0,0 0 0 0 0,0 0 0 0 0,0 0 0 0 0,0 0 0 0 0,0 0 0 0 0,0 0-1 0 0,0 0 1 0 0,0 0 0 0 0,0 0 0 0 0,0 0 0 0 0,0 0 0 0 0,0 0 0 0 0,0 0 0 0 0,0 0 0 0 0,0 0 0 0 0,0 0 0 0 0,0 0 0 0 0,0 0-1 0 0,0 0 1 0 0,0 0 0 0 0,0 1 0 0 0,-1-1 0 0 0,1 0 0 0 0,0 0 0 0 0,0 0 0 0 0,0 0 0 0 0,0 0 0 0 0,0 0 0 0 0,7-5 1278 0 0,4-3-1312 0 0,-10 7 34 0 0,0 0 0 0 0,0 0 0 0 0,0 1 0 0 0,0-1 0 0 0,0 0 0 0 0,0 0 0 0 0,0 0 0 0 0,-1 0 1 0 0,1 0-1 0 0,0 0 0 0 0,-1 0 0 0 0,2-1 0 0 0,-2 1 37 0 0,0 1 0 0 0,1-1 1 0 0,-1 0-1 0 0,1 1 0 0 0,0 0 0 0 0,-1-1 1 0 0,1 1-1 0 0,-1-1 0 0 0,1 1 0 0 0,0 0 0 0 0,-1-1 1 0 0,1 1-1 0 0,0 0 0 0 0,0-1 0 0 0,0 1 13 0 0,-1 0-1 0 0,1 0 0 0 0,0-1 0 0 0,-1 1 1 0 0,1 0-1 0 0,0-1 0 0 0,-1 1 1 0 0,1-1-1 0 0,0 1 0 0 0,-1-1 0 0 0,1 1 1 0 0,0-2-1 0 0,0 1-44 0 0,0-1 0 0 0,1 0-1 0 0,-1 1 1 0 0,0-1 0 0 0,1 1 0 0 0,2-3 0 0 0,9-7 763 0 0,1-5-103 0 0,-2 0-643 0 0,-11 14-31 0 0,-1 0 7 0 0,0 1-96 0 0,0 1 66 0 0,0 0-1 0 0,0 0 1 0 0,0 0 0 0 0,0 0 0 0 0,0 0 0 0 0,0 0 0 0 0,0 0 0 0 0,0 0 0 0 0,0 0 0 0 0,0-1-1 0 0,0 1 1 0 0,0 0 0 0 0,0 0 0 0 0,0 0 0 0 0,0 0 0 0 0,0 0 0 0 0,0 0 0 0 0,0 0 0 0 0,0 0-1 0 0,0 0 1 0 0,0 0 0 0 0,0 0 0 0 0,0 0 0 0 0,-1-1 0 0 0,1 1 0 0 0,0 0 0 0 0,0 0 0 0 0,0 0 0 0 0,0 0-1 0 0,0 0 1 0 0,0 0 0 0 0,0 0 0 0 0,0 0 0 0 0,0 0 0 0 0,0 0 0 0 0,0 0 0 0 0,0 0 0 0 0,0 0-1 0 0,-1 0 1 0 0,1 0 0 0 0,0 0 0 0 0,0 0 0 0 0,0 0 0 0 0,0 0 0 0 0,0 0 0 0 0,0 0 0 0 0,0 0-1 0 0,0 0 1 0 0,0 0 0 0 0,0 0 0 0 0,-1 0 0 0 0,1 0 0 0 0,0 0 0 0 0,0 0 0 0 0,0 0 0 0 0,0 0 0 0 0,0 0-1 0 0,0 0 1 0 0,0 0 0 0 0,0 0 0 0 0,0 0 0 0 0,-1 1-161 0 0,0-1-1 0 0,0 1 1 0 0,0 0-1 0 0,0-1 1 0 0,0 1-1 0 0,1 0 1 0 0,-1 0-1 0 0,0-1 1 0 0,1 1-1 0 0,-1 0 1 0 0,0 1-1 0 0,-4 3-660 0 0,1-1 366 0 0,3-3 182 0 0,-1 0 1 0 0,1 0-1 0 0,0 0 1 0 0,0 1-1 0 0,0-1 1 0 0,0 0-1 0 0,1 0 1 0 0,-2 3-1 0 0,1-4 224 0 0,1 1 0 0 0,-1 0 0 0 0,1-1 0 0 0,-1 1 0 0 0,1-1-1 0 0,-1 1 1 0 0,0-1 0 0 0,1 1 0 0 0,-1-1 0 0 0,0 0 0 0 0,1 1 0 0 0,-1-1-1 0 0,0 0 1 0 0,1 1 0 0 0,-2-1 0 0 0,1 0 37 0 0,0 0 0 0 0,0 1-1 0 0,1-1 1 0 0,-1 0 0 0 0,0 1 0 0 0,1-1-1 0 0,-1 0 1 0 0,0 1 0 0 0,1-1 0 0 0,-1 1 0 0 0,1-1-1 0 0,-1 1 1 0 0,0-1 0 0 0,1 1 0 0 0,-1 0 0 0 0,0 0 142 0 0,1 0 0 0 0,-1-1 0 0 0,1 1 1 0 0,-1-1-1 0 0,0 1 0 0 0,1-1 0 0 0,-1 1 0 0 0,1-1 1 0 0,-1 1-1 0 0,0-1 0 0 0,0 1 0 0 0,1-1 0 0 0,-1 0 1 0 0,0 1-1 0 0,-1-1 0 0 0,1 1 412 0 0,-1-1 0 0 0,0 1 0 0 0,1 0 0 0 0,-1 0 0 0 0,0 0 0 0 0,1 0 1 0 0,-3 2-1 0 0,4-2-449 0 0,-2-1-337 0 0,-7-1 776 0 0,8 1-249 0 0,3-5 466 0 0,6-2 1680 0 0,4-7-912 0 0,-10 12-1486 0 0,0 0 161 0 0,1 0 1 0 0,-1-1-1 0 0,0 1 1 0 0,0-1-1 0 0,2-4 1 0 0,8 1 611 0 0,1-11-803 0 0,-3 10-38 0 0,-10 5-60 0 0,1 1 0 0 0,0 0 0 0 0,0 0 0 0 0,0-1 0 0 0,0 1 0 0 0,-1 0 1 0 0,2 0-1 0 0,-1 0 0 0 0,0 0 0 0 0,0 0 0 0 0,1 0 0 0 0,2-2 883 0 0,-4 2-348 0 0,2-1-750 0 0,-6 2-2314 0 0,-2 10 853 0 0,5-10 1335 0 0,0 0 420 0 0,0 1 0 0 0,1-1 0 0 0,-1 1-1 0 0,0-1 1 0 0,1 1 0 0 0,-1-1 0 0 0,0 1-1 0 0,1 0 1 0 0,-1-1 0 0 0,1 1 0 0 0,-1 0-1 0 0,1-1 1 0 0,-1 1 0 0 0,1 0 0 0 0,0-1 0 0 0,-1 3-1 0 0,-2 1-250 0 0,0-1-186 0 0,2-2 294 0 0,1-1-1 0 0,-1 1 1 0 0,0-1-1 0 0,1 1 1 0 0,-1-1-1 0 0,1 1 1 0 0,-1 0-1 0 0,0 0 1 0 0,1-1-1 0 0,0 1 1 0 0,-1 0-1 0 0,1 0 1 0 0,-1-1-1 0 0,1 1 1 0 0,0 0-1 0 0,0 0 1 0 0,-1 2-1 0 0,-11 5 740 0 0,5 1-244 0 0,4-7-328 0 0,-4 3 951 0 0,5-5-549 0 0,-4 2 968 0 0,-3 4-1702 0 0,7-4-161 0 0,0-2 168 0 0,2 0 346 0 0,0 0 0 0 0,-1 0 0 0 0,1 0 1 0 0,0 0-1 0 0,0 0 0 0 0,0 0 0 0 0,0 0 0 0 0,0 0 0 0 0,0 0 0 0 0,0 0 0 0 0,-1 0 0 0 0,1 0 0 0 0,0 0 0 0 0,0 0 0 0 0,0 0 0 0 0,0 0 0 0 0,0 0 0 0 0,0 0 0 0 0,0 0 0 0 0,0 0 0 0 0,-1 0 0 0 0,1 0 0 0 0,0 1 0 0 0,0-1 0 0 0,0 0 0 0 0,0 0 0 0 0,0 0 0 0 0,0 0 0 0 0,0 0 0 0 0,0 0 0 0 0,0 0 0 0 0,0 0 0 0 0,0 0 0 0 0,0 1 0 0 0,0-1 0 0 0,0 0 0 0 0,-1 0 0 0 0,1 0 0 0 0,0 0 0 0 0,0 0 0 0 0,-2 2 20 0 0,0-2-19 0 0,1-1-4 0 0,0 0 1238 0 0,0 1-982 0 0,0 0-214 0 0,2 0-46 0 0,7-7-45 0 0,-6 5 84 0 0,2-2 741 0 0,-3 4-670 0 0,-1 0 0 0 0,1 0 0 0 0,-1-1 0 0 0,0 1 1 0 0,1 0-1 0 0,-1-1 0 0 0,0 1 0 0 0,1 0 0 0 0,-1-1 0 0 0,0 1 0 0 0,1 0 0 0 0,-1-1 0 0 0,0 1 0 0 0,0-1 0 0 0,1 1 0 0 0,-2-2 1184 0 0,14-9-298 0 0,-3-3-989 0 0,-8 13-6 0 0,-2-1 6 0 0,2 1 16 0 0,-1 0 15 0 0,1 0-36 0 0,-2 1-52 0 0,0 0 1 0 0,0-1 49 0 0,0 2 35 0 0,1-3 388 0 0,0 3-1127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6T11:06:4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2761 0 0,'0'2'546'0'0,"0"7"-242"0"0,0-9-263 0 0,0 0 0 0 0,0 0 0 0 0,0 1-1 0 0,0-1 1 0 0,0 0 0 0 0,0 0 0 0 0,0 0-1 0 0,0 1 1 0 0,0-1 0 0 0,0 0-1 0 0,0 0 1 0 0,0 0 0 0 0,-1 0 0 0 0,1 1-1 0 0,0-1 1 0 0,0 0 0 0 0,0 0 0 0 0,0 0-1 0 0,0 0 1 0 0,0 1 0 0 0,0-1-1 0 0,-1 0 1 0 0,1 0 0 0 0,0 0 0 0 0,0 0-1 0 0,-9 9 1403 0 0,9-9-1412 0 0,-1 0-1 0 0,1 0 1 0 0,0 1-1 0 0,0-1 1 0 0,0 0-1 0 0,0 0 1 0 0,0 0-1 0 0,-1 0 1 0 0,1 0-1 0 0,0 1 0 0 0,0-1 1 0 0,0 0-1 0 0,0 0 1 0 0,0 0-1 0 0,0 0 1 0 0,0 1-1 0 0,0-1 1 0 0,0 0-1 0 0,0 0 1 0 0,0 0-1 0 0,0 1 1 0 0,0-1-1 0 0,0 0 1 0 0,0 0-1 0 0,0 1 0 0 0,0 22-145 0 0,0 5-3326 0 0,0-18 3221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6T11:06:56.3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 0 1224 0 0,'0'0'187'0'0,"-2"2"104"0"0,-7 7-115 0 0,7-6 389 0 0,2-1 185 0 0,0 8-25 0 0,0-6-534 0 0,0 0-1 0 0,-1 1 0 0 0,-1 7 1 0 0,-2-2-138 0 0,3-9-69 0 0,0 0 0 0 0,1 0 1 0 0,-1 0-1 0 0,1-1 0 0 0,0 1 0 0 0,-1 0 0 0 0,1 0 0 0 0,0 0 1 0 0,-1 0-1 0 0,1 0 0 0 0,0 0 0 0 0,0 0 0 0 0,0 0 0 0 0,0 2 1 0 0,0 49-1159 0 0,0-52 1167 0 0,0 1 1 0 0,0-1-1 0 0,0 1 0 0 0,0-1 1 0 0,0 1-1 0 0,0-1 0 0 0,0 1 1 0 0,0 0-1 0 0,0-1 0 0 0,0 1 1 0 0,-1-1-1 0 0,1 1 0 0 0,0-1 1 0 0,0 1-1 0 0,0-1 0 0 0,-1 0 1 0 0,1 1-1 0 0,0-1 0 0 0,-1 1 1 0 0,1-1-1 0 0,0 0 1 0 0,-1 1-1 0 0,1-1 0 0 0,-1 1 1 0 0,1-1-1 0 0,-1 0 0 0 0,0 1 1 0 0,1-1-1 0 0,-1 0 0 0 0,1 0 1 0 0,0 1-1 0 0,-1-1 0 0 0,1 0 0 0 0,-1 1 1 0 0,1-1-1 0 0,0 0 0 0 0,-1 1 1 0 0,1-1-1 0 0,0 1 0 0 0,-1-1 1 0 0,1 1-1 0 0,0-1 0 0 0,0 0 1 0 0,-1 1-1 0 0,1-1 0 0 0,0 1 1 0 0,0-1-1 0 0,0 1 0 0 0,0-1 1 0 0,0 1-1 0 0,0-1 0 0 0,0 1 1 0 0,0-1-1 0 0,0 1 0 0 0,0 0 1 0 0,0 51-1015 0 0,0 11 827 0 0,0-61 199 0 0,0-1 0 0 0,-1 0 0 0 0,1 1 1 0 0,0-1-1 0 0,0 0 0 0 0,-1 1 0 0 0,1-1 1 0 0,-1 0-1 0 0,1 0 0 0 0,-1 0 0 0 0,-1 3 0 0 0,-3 7-3 0 0,3 0 52 0 0,1-1 0 0 0,0 1 0 0 0,1 0 1 0 0,1 13-1 0 0,-1-7 223 0 0,0-15-253 0 0,0-1-1 0 0,1 1 1 0 0,-1-1 0 0 0,0 1-1 0 0,1 0 1 0 0,-1-1 0 0 0,1 1-1 0 0,-1-1 1 0 0,1 1 0 0 0,1 1-1 0 0,1 7 222 0 0,-7 5-117 0 0,8 6 43 0 0,-8-3-90 0 0,4-17-67 0 0,0 1 1 0 0,0 0-1 0 0,1-1 0 0 0,-1 1 0 0 0,1-1 0 0 0,0 3 0 0 0,0-1 8 0 0,0-1 0 0 0,0 0-1 0 0,0 1 1 0 0,-1-1-1 0 0,1 1 1 0 0,-1-1 0 0 0,1 4-1 0 0,-1 94 1080 0 0,0-99-1100 0 0,0 1 0 0 0,0-1 0 0 0,-1 1 0 0 0,1-1 0 0 0,0 0 0 0 0,0 1 0 0 0,-1-1 0 0 0,1 0 0 0 0,-1 1 0 0 0,1-1 0 0 0,-1 0 0 0 0,0 1 0 0 0,-1 1 0 0 0,1-2 2 0 0,0 0 0 0 0,1 1-1 0 0,-1-1 1 0 0,0 0 0 0 0,1 0 0 0 0,-1 1-1 0 0,1-1 1 0 0,-1 0 0 0 0,1 1 0 0 0,0-1 0 0 0,0 1-1 0 0,-1-1 1 0 0,1 3 0 0 0,0-1 0 0 0,0 0 0 0 0,0 0 0 0 0,1 0 0 0 0,-1 0 1 0 0,2 3-1 0 0,1 2 15 0 0,0 0 6 0 0,-7 7-2 0 0,8 6 20 0 0,-4-20-43 0 0,0 0 0 0 0,0 0 0 0 0,0 0 0 0 0,-1 0 0 0 0,1 0 0 0 0,0 0 0 0 0,-1 0 0 0 0,1 0 0 0 0,0 0 0 0 0,-2 1 0 0 0,2 0-16 0 0,-1-1 1 0 0,0 0 0 0 0,1 1 0 0 0,-1-1 0 0 0,1 1 0 0 0,-1-1 0 0 0,1 1-1 0 0,0-1 1 0 0,0 1 0 0 0,-1 2 0 0 0,1 55-645 0 0,0 7-78 0 0,0-66 739 0 0,0 1 0 0 0,0 1 0 0 0,0-1 0 0 0,0 0 0 0 0,0 1 0 0 0,0-1 0 0 0,-1 0 0 0 0,0 3 0 0 0,-8 9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6T11:07:01.8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 1463 1224 0 0,'-3'0'187'0'0,"3"0"-165"0"0,0 0 1 0 0,-1 0-1 0 0,1 0 1 0 0,-1 0-1 0 0,1 0 0 0 0,0 0 1 0 0,-1 0-1 0 0,1 0 1 0 0,-1 0-1 0 0,1 0 1 0 0,0 0-1 0 0,-1-1 0 0 0,1 1 1 0 0,-1 0-1 0 0,1 0 1 0 0,0 0-1 0 0,-1-1 0 0 0,1 1 1 0 0,0 0-1 0 0,-1 0 1 0 0,1-1-1 0 0,0 1 0 0 0,0 0 1 0 0,-1-1-1 0 0,1 1 1 0 0,0 0-1 0 0,0-1 1 0 0,-1 1-1 0 0,1 0 0 0 0,0-1 1 0 0,0 0-1 0 0,-1-2 1260 0 0,1 0-1 0 0,0 0 1 0 0,0 0 0 0 0,0-5-1 0 0,0-6-114 0 0,0-35 64 0 0,0 48-1232 0 0,0-1-1 0 0,1 1 1 0 0,-1-1 0 0 0,0 1-1 0 0,0 0 1 0 0,1-1-1 0 0,-1 1 1 0 0,1 0-1 0 0,-1-1 1 0 0,1 1 0 0 0,0 0-1 0 0,1-2 1 0 0,-1 2 2 0 0,0-1 1 0 0,-1 1-1 0 0,1 0 0 0 0,0 0 1 0 0,-1-1-1 0 0,1 1 1 0 0,-1 0-1 0 0,1 0 1 0 0,-1-1-1 0 0,0 1 0 0 0,0-1 1 0 0,1-1-1 0 0,-1 1 1 0 0,0 1-1 0 0,0-1 1 0 0,0 1-1 0 0,1 0 1 0 0,-1-1 0 0 0,1 1-1 0 0,-1 0 1 0 0,1 0-1 0 0,-1-1 1 0 0,2 0-1 0 0,2-8 20 0 0,-9-3-11 0 0,5 12-9 0 0,0 1 0 0 0,0-1 0 0 0,1 0 0 0 0,-1 1 0 0 0,0-1 0 0 0,0 0 0 0 0,0 1 0 0 0,1-1 0 0 0,-1 0 0 0 0,0 1 0 0 0,1-2-1 0 0,0 1 1 0 0,0 0-1 0 0,0 0 1 0 0,-1 0-1 0 0,1-1 0 0 0,-1 1 1 0 0,1 0-1 0 0,-1-1 0 0 0,0 1 1 0 0,1 0-1 0 0,-1-1 1 0 0,0 1-1 0 0,0-2 0 0 0,0-57-53 0 0,0 21 260 0 0,0 36-166 0 0,0 0 0 0 0,0 0 1 0 0,1 0-1 0 0,-1 0 0 0 0,1 0 0 0 0,0 1 1 0 0,2-6-1 0 0,1-5 151 0 0,-3 0 8 0 0,1 1-1 0 0,-2-1 1 0 0,-1-17-1 0 0,1 11-111 0 0,0-34-96 0 0,0 51 7 0 0,-1 0-1 0 0,1 1 1 0 0,0-1-1 0 0,-1 1 1 0 0,1-1-1 0 0,-1 0 1 0 0,-1-2-1 0 0,-1-6 3 0 0,7-3 10 0 0,-8 0 0 0 0,10-2 21 0 0,-5 13-31 0 0,-1-1 1 0 0,1 0 0 0 0,-1 1-1 0 0,0-1 1 0 0,1 1 0 0 0,-1-1-1 0 0,0 0 1 0 0,-1 1-1 0 0,1-1 1 0 0,0 0 0 0 0,-1 1-1 0 0,0-3 1 0 0,-3-2 0 0 0,3 6-3 0 0,1-1 0 0 0,-1 1 0 0 0,0 0 0 0 0,1 0 0 0 0,-1-1 0 0 0,1 1 0 0 0,-1 0 0 0 0,1-1 0 0 0,0 1 0 0 0,-1 0 0 0 0,1-1 0 0 0,0-1 0 0 0,0-64 1375 0 0,0 67-1369 0 0,0 0 0 0 0,0 0 0 0 0,0-1 0 0 0,0 1 0 0 0,0 0 0 0 0,0 0 0 0 0,0-1 0 0 0,0 1-1 0 0,0 0 1 0 0,0 0 0 0 0,0-1 0 0 0,0 1 0 0 0,0 0 0 0 0,0-1 0 0 0,0 1 0 0 0,0 0 0 0 0,0 0 0 0 0,0-1 0 0 0,0 1 0 0 0,1 0 0 0 0,-1 0 0 0 0,0 0 0 0 0,0-1 0 0 0,0 1 0 0 0,0 0 0 0 0,1 0 0 0 0,-1 0-1 0 0,0-1 1 0 0,0 1 0 0 0,1 0 0 0 0,-1 0 0 0 0,0 0 0 0 0,0 0 0 0 0,0 0 0 0 0,1-1 0 0 0,-1 1-1 0 0,1 0 0 0 0,-1 0 1 0 0,0 0-1 0 0,1 0 0 0 0,-1 0 0 0 0,0-1 1 0 0,0 1-1 0 0,1 0 0 0 0,-1 0 0 0 0,0 0 1 0 0,0-1-1 0 0,1 1 0 0 0,-1 0 0 0 0,0 0 1 0 0,0-1-1 0 0,0 1 0 0 0,1 0 0 0 0,-1 0 1 0 0,0-1-1 0 0,0 1 0 0 0,0-1 0 0 0,1-1-58 0 0,0-1 0 0 0,-1 0 0 0 0,0 0 0 0 0,1 0 0 0 0,-1 0 0 0 0,0-3 0 0 0,0-4-484 0 0,0-3-308 0 0,0 11 230 0 0,0 0 112 0 0,0 1 495 0 0,0 1-1 0 0,0-1 1 0 0,0 0 0 0 0,0 1 0 0 0,0-1-1 0 0,0 1 1 0 0,0-1 0 0 0,0 1 0 0 0,0-1-1 0 0,1 1 1 0 0,-1-1 0 0 0,0 0 0 0 0,0 1-1 0 0,1-1 1 0 0,6-1-172 0 0,-10 2 123 0 0,10 0 1383 0 0,-7-12-1080 0 0,2 12-264 0 0,-1 0 18 0 0,-1 0 0 0 0,1 0 0 0 0,-1 0 0 0 0,1 0 0 0 0,-1 0 0 0 0,0 0 0 0 0,1 0 0 0 0,-1 0 0 0 0,1 0 0 0 0,-1 0-1 0 0,0 0 1 0 0,1-1 0 0 0,-1 1 0 0 0,1 0 0 0 0,-1 0 0 0 0,0 0 0 0 0,1-1 0 0 0,-1 1 0 0 0,0 0 0 0 0,1 0 0 0 0,-1-1 0 0 0,0 1 0 0 0,0 0-1 0 0,1-1 1 0 0,-1 1 0 0 0,0 0 0 0 0,0-1 0 0 0,1 1 0 0 0,-1 0 0 0 0,0-1 0 0 0,0 1 0 0 0,0-1 0 0 0,0 1 0 0 0,0 0 0 0 0,1-1-1 0 0,-1 1 1 0 0,0-1 0 0 0,0 1 0 0 0,0-1 0 0 0,0 1 0 0 0,0-1 0 0 0,0-1-255 0 0,0-1-128 0 0,0-5 209 0 0,0 5-232 0 0,2 3 113 0 0,5 0 210 0 0,-5 0 72 0 0,-10 0 324 0 0,14 0-76 0 0,-6 0-230 0 0,0 0 1 0 0,1 0-1 0 0,-1 0 1 0 0,0 0 0 0 0,0 0-1 0 0,0 0 1 0 0,0 0-1 0 0,0 0 1 0 0,0 0-1 0 0,0 0 1 0 0,0 0-1 0 0,0 0 1 0 0,0 0-1 0 0,0 0 1 0 0,0 0 0 0 0,0 0-1 0 0,0 0 1 0 0,1 0-1 0 0,-1 0 1 0 0,0 0-1 0 0,0 0 1 0 0,0 0-1 0 0,0 0 1 0 0,0 0 0 0 0,0 0-1 0 0,0 0 1 0 0,0 0-1 0 0,0 0 1 0 0,0 0-1 0 0,0 0 1 0 0,0 0-1 0 0,0 0 1 0 0,0 0 0 0 0,0 0-1 0 0,0 0 1 0 0,0 0-1 0 0,0 0 1 0 0,0 0-1 0 0,0-1 1 0 0,0 1-1 0 0,0 0 1 0 0,0 0-1 0 0,0 0 1 0 0,0 0 0 0 0,0 0-1 0 0,0 0 1 0 0,0 0-1 0 0,0 0 1 0 0,0 0-1 0 0,0 0 1 0 0,0 0-1 0 0,0 0 1 0 0,0 0 0 0 0,0 0-1 0 0,0-1 1 0 0,0 1-1 0 0,0-7 122 0 0,0 5-45 0 0,0-1-272 0 0,0-19 229 0 0,0 22-33 0 0,0 0 1 0 0,0 0-1 0 0,0 0 0 0 0,0 0 1 0 0,0 0-1 0 0,0 0 1 0 0,0 0-1 0 0,0-1 1 0 0,0 1-1 0 0,0 0 1 0 0,0 0-1 0 0,0 0 1 0 0,0 0-1 0 0,0 0 1 0 0,0 0-1 0 0,0 0 1 0 0,0 0-1 0 0,0 0 1 0 0,0 0-1 0 0,0 0 1 0 0,0 0-1 0 0,0 0 1 0 0,0-1-1 0 0,0 1 1 0 0,0 0-1 0 0,0 0 1 0 0,1 0-1 0 0,-1 0 1 0 0,0 0-1 0 0,0 0 1 0 0,0 0-1 0 0,0 0 1 0 0,0 0-1 0 0,0 0 1 0 0,0 0-1 0 0,0 0 1 0 0,0 0-1 0 0,0 0 1 0 0,0 0-1 0 0,0 0 1 0 0,0 0-1 0 0,0 0 0 0 0,1 0 1 0 0,-1 0-1 0 0,0 0 1 0 0,0 0-1 0 0,0 0 1 0 0,0 0-1 0 0,0 0 1 0 0,0 0-1 0 0,0 0 1 0 0,0 0-1 0 0,0 0 1 0 0,0 0-1 0 0,0 0 1 0 0,1 0-1 0 0,-1 0 0 0 0,0 0 1 0 0,1 0-1 0 0,-1 0 0 0 0,1 0 0 0 0,-1 0 0 0 0,0 0 1 0 0,1 0-1 0 0,-1 0 0 0 0,0 0 0 0 0,1 0 0 0 0,-1 0 0 0 0,1 0 1 0 0,-1-1-1 0 0,0 1 0 0 0,1 0 0 0 0,-1 0 0 0 0,0 0 0 0 0,1 0 1 0 0,-1-1-1 0 0,0 1 0 0 0,1 0 0 0 0,-1 0 0 0 0,0-1 1 0 0,1 1-1 0 0,-1 0 0 0 0,0-1 0 0 0,0 1 0 0 0,0 0 0 0 0,1-1 1 0 0,-1 1-1 0 0,0 0 0 0 0,0-1 0 0 0,0 1 0 0 0,0-1 0 0 0,1 1 1 0 0,-1 0-1 0 0,0-1 0 0 0,0 1 0 0 0,0 0 0 0 0,0-1 1 0 0,0 0-1 0 0,0-1-42 0 0,0 0 16 0 0,0-7-26 0 0,0 7-211 0 0,-3 2-680 0 0,-8 0 597 0 0,11-2 422 0 0,0-10 1056 0 0,-2 10-838 0 0,-4-7-248 0 0,7 9-52 0 0,-1 0 0 0 0,0 0-1 0 0,0 0 1 0 0,0-1 0 0 0,0 1-1 0 0,1 0 1 0 0,-1 0 0 0 0,0 0-1 0 0,0 0 1 0 0,0 0 0 0 0,0 0-1 0 0,1-1 1 0 0,-1 1 0 0 0,0 0-1 0 0,0 0 1 0 0,1 0 0 0 0,-1 0-1 0 0,0 0 1 0 0,0 0 0 0 0,0 0-1 0 0,1 0 1 0 0,-1 0 0 0 0,0 0-1 0 0,0 0 1 0 0,1 0 0 0 0,-1 0-1 0 0,0 0 1 0 0,2 0 40 0 0,-2-2-6 0 0,0-10-8 0 0,0 12-27 0 0,0-1 1 0 0,0 0-1 0 0,0 1 0 0 0,0-1 1 0 0,0 1-1 0 0,1-1 1 0 0,-1 1-1 0 0,0-1 1 0 0,0 0-1 0 0,0 1 1 0 0,0-1-1 0 0,1 1 0 0 0,-1-1 1 0 0,1 0-1 0 0,-1 1 2 0 0,1 0-1 0 0,-1-1 0 0 0,1 1 1 0 0,-1 0-1 0 0,1 0 0 0 0,-1 0 1 0 0,1-1-1 0 0,-1 1 0 0 0,1 0 1 0 0,0 0-1 0 0,-1 0 0 0 0,1 0 1 0 0,0 0-1 0 0,0 0 0 0 0,-1 0-1 0 0,0 0 1 0 0,0 0-1 0 0,0 0 1 0 0,0 0 0 0 0,0 0-1 0 0,0 0 1 0 0,0 0 0 0 0,0 0-1 0 0,0 0 1 0 0,0 0-1 0 0,0 0 1 0 0,0 0 0 0 0,1 0-1 0 0,-1 0 1 0 0,0 0-1 0 0,0 0 1 0 0,0 0 0 0 0,0 0-1 0 0,0 0 1 0 0,0 0-1 0 0,0 0 1 0 0,0 0 0 0 0,0 0-1 0 0,0 0 1 0 0,0 0-1 0 0,0 0 1 0 0,0 0 0 0 0,0 0-1 0 0,1 0 1 0 0,-1 1 0 0 0,0-1-1 0 0,0 0 1 0 0,0 0-1 0 0,0 0 1 0 0,0 0 0 0 0,0 0-1 0 0,0 0 1 0 0,0 0-1 0 0,0 0 1 0 0,0 0 0 0 0,0 0-1 0 0,0 0 1 0 0,0 0-1 0 0,0 0 1 0 0,0 1 0 0 0,0-1-1 0 0,0 0 1 0 0,0 0-1 0 0,0 0 1 0 0,0 0 0 0 0,0 0-1 0 0,0 0 1 0 0,0 0 0 0 0,0 0-1 0 0,0 0 1 0 0,0 1 31 0 0,0 1-64 0 0,0-1 0 0 0,0 1-1 0 0,0 0 1 0 0,0-1 0 0 0,0 1-1 0 0,0-1 1 0 0,0 1 0 0 0,-1 0 0 0 0,1-1-1 0 0,-2 3 1 0 0,-6 0-107 0 0,7-3 109 0 0,1 0 0 0 0,0-1-1 0 0,-1 1 1 0 0,1 0 0 0 0,0-1 0 0 0,0 1-1 0 0,-1 0 1 0 0,1-1 0 0 0,0 1-1 0 0,0 0 1 0 0,0 0 0 0 0,0-1-1 0 0,0 2 1 0 0,0 50-749 0 0,0-50 776 0 0,0-1-1 0 0,0 1 1 0 0,0 0-1 0 0,-1-1 1 0 0,1 1-1 0 0,-1-1 1 0 0,1 1-1 0 0,-1-1 1 0 0,0 1-1 0 0,-1 1 1 0 0,2-1 1 0 0,-1-1 1 0 0,0 1 0 0 0,0-1-1 0 0,1 1 1 0 0,-1-1 0 0 0,1 1-1 0 0,-1-1 1 0 0,1 1 0 0 0,0 0-1 0 0,0 2 1 0 0,0 45-319 0 0,0-48 292 0 0,0 1 1 0 0,0-1-1 0 0,-1 1 1 0 0,1-1-1 0 0,0 0 1 0 0,0 1-1 0 0,-1-1 1 0 0,1 0-1 0 0,-1 1 1 0 0,1-1-1 0 0,-1 0 1 0 0,1 1-1 0 0,-1-1 1 0 0,-1 2-1 0 0,1-2-12 0 0,0 0 0 0 0,0 0 0 0 0,1 0 0 0 0,-1 0 0 0 0,1 1 0 0 0,-1-1 0 0 0,1 0 0 0 0,-1 1 0 0 0,1-1 0 0 0,0 0 0 0 0,-1 1 0 0 0,1-1 0 0 0,0 0-1 0 0,0 3 1 0 0,0 197-1829 0 0,0-200 1869 0 0,0 0 0 0 0,0 0 0 0 0,0 1 0 0 0,0-1 0 0 0,1 0 0 0 0,-1 1 0 0 0,0-1 0 0 0,1 0 0 0 0,-1 0 0 0 0,1 0 0 0 0,-1 1 0 0 0,1-1 0 0 0,-1 0 0 0 0,2 1 0 0 0,3 8 0 0 0,-4-5 0 0 0,0 1 0 0 0,0-1 0 0 0,-1 1 0 0 0,0 10 0 0 0,0-4 0 0 0,0-11-5 0 0,0 0 1 0 0,0 0-1 0 0,0 0 1 0 0,0 0-1 0 0,0 1 1 0 0,0-1 0 0 0,1 0-1 0 0,0 2 1 0 0,2 3-73 0 0,-2-5 60 0 0,0 1 1 0 0,-1-1-1 0 0,1 1 0 0 0,0-1 0 0 0,-1 1 1 0 0,1-1-1 0 0,-1 1 0 0 0,1-1 0 0 0,-1 1 1 0 0,0-1-1 0 0,0 3 0 0 0,0 37-922 0 0,0-34 965 0 0,0-7-21 0 0,0 0-1 0 0,0 1 1 0 0,0-1 0 0 0,0 0 0 0 0,0 0 0 0 0,0 0 0 0 0,0 0-1 0 0,0 0 1 0 0,0 0 0 0 0,0 0 0 0 0,0 0 0 0 0,0 0 0 0 0,0 0 0 0 0,0 0-1 0 0,0 0 1 0 0,0 0 0 0 0,0 1 0 0 0,0-1 0 0 0,0 0 0 0 0,0 0-1 0 0,0 0 1 0 0,0 0 0 0 0,0 0 0 0 0,0 0 0 0 0,1 0 0 0 0,-1 0 0 0 0,0 0-1 0 0,0 0 1 0 0,0 0 0 0 0,0 0 0 0 0,0 0 0 0 0,0 0 0 0 0,0 0-1 0 0,0 0 1 0 0,0 0 0 0 0,0 0 0 0 0,0 0 0 0 0,0 0 0 0 0,0 0-1 0 0,0 1 1 0 0,0-1 0 0 0,1 0 0 0 0,-1 0 0 0 0,0 0 0 0 0,0 0 0 0 0,0 0-1 0 0,0 0 1 0 0,0 0 0 0 0,0 0 0 0 0,0 0 0 0 0,0-1 0 0 0,0 1-1 0 0,0 0 1 0 0,0 0 0 0 0,0 0 0 0 0,1 0 0 0 0,4 1 241 0 0,-4 2-109 0 0,-7 4-7 0 0,3-4 189 0 0,3-6-62 0 0,0-46 1060 0 0,1 38-1167 0 0,-1 8-110 0 0,0 0-1 0 0,0-1 1 0 0,0 1-1 0 0,0 0 1 0 0,-1-1-1 0 0,-1-5 0 0 0,0 3-10 0 0,-2-10 70 0 0,7 7 121 0 0,-2 5-98 0 0,-6-2 49 0 0,3 0-81 0 0,1-1 0 0 0,1 1 0 0 0,0 0 0 0 0,0-1 0 0 0,0-6 0 0 0,1-1 10 0 0,-1-61 681 0 0,0 72-720 0 0,0 0-1 0 0,0 0 0 0 0,1 0 1 0 0,-1 0-1 0 0,1 0 0 0 0,1-4 1 0 0,1-7 283 0 0,-7-3-77 0 0,8-6 261 0 0,-7 3-357 0 0,2 18-132 0 0,0-1 0 0 0,1 0 0 0 0,-1 1-1 0 0,1-1 1 0 0,0 0 0 0 0,0 0-1 0 0,0 1 1 0 0,0-1 0 0 0,1-5 0 0 0,3-4 40 0 0,-3 9-51 0 0,0 1-1 0 0,0-1 0 0 0,-1 0 1 0 0,1 0-1 0 0,0 0 1 0 0,-1 0-1 0 0,0-5 0 0 0,0-193 16 0 0,0 199-43 0 0,0 1 0 0 0,0-1 0 0 0,1 1 0 0 0,-1-1 0 0 0,0 1 0 0 0,1-1 0 0 0,-1 1 0 0 0,1-1 0 0 0,-1 1 0 0 0,1 0 0 0 0,0-1 0 0 0,-1 1 0 0 0,2-2 0 0 0,-1 2 0 0 0,0 0 0 0 0,0 0 0 0 0,-1-1 0 0 0,1 1 0 0 0,-1 0 0 0 0,1 0 0 0 0,-1 0 0 0 0,1-1 0 0 0,-1 1 0 0 0,0 0 0 0 0,0 0 0 0 0,1-1 0 0 0,-1-1 0 0 0,0-73-299 0 0,1 97-541 0 0,-1-20 836 0 0,0-1 1 0 0,0 0 0 0 0,0 0 0 0 0,0 0-1 0 0,0 0 1 0 0,0 0 0 0 0,0 1 0 0 0,0-1 0 0 0,0 0-1 0 0,1 0 1 0 0,-1 0 0 0 0,0 0 0 0 0,0 0-1 0 0,0 0 1 0 0,0 1 0 0 0,0-1 0 0 0,0 0-1 0 0,0 0 1 0 0,0 0 0 0 0,1 0 0 0 0,-1 0 0 0 0,0 0-1 0 0,0 0 1 0 0,0 0 0 0 0,0 0 0 0 0,0 0-1 0 0,1 0 1 0 0,-1 0 0 0 0,0 1 0 0 0,0-1 0 0 0,0 0-1 0 0,0 0 1 0 0,0 0 0 0 0,1 0 0 0 0,-1 0-1 0 0,0 0 1 0 0,0 0 0 0 0,1 0-1 0 0,-1 0 1 0 0,0 0 0 0 0,1 0-1 0 0,-1 0 1 0 0,0 0 0 0 0,1 0-1 0 0,-1 0 1 0 0,0 0-1 0 0,0 0 1 0 0,1 0 0 0 0,-1 0-1 0 0,0 1 1 0 0,1-1 0 0 0,-1 0-1 0 0,0 0 1 0 0,0 0-1 0 0,1 1 1 0 0,-1-1-9 0 0,1 1 0 0 0,-1 0 0 0 0,0-1-1 0 0,0 1 1 0 0,1 0 0 0 0,-1-1 0 0 0,0 1 0 0 0,0 0-1 0 0,0 0 1 0 0,0-1 0 0 0,0 1 0 0 0,0 0 0 0 0,0 1-1 0 0,0 75-49 0 0,0-76 60 0 0,0 1 0 0 0,0-1 1 0 0,1 1-1 0 0,-1-1 0 0 0,0 1 0 0 0,1-1 1 0 0,-1 0-1 0 0,1 1 0 0 0,-1-1 1 0 0,3 3-1 0 0,-2-2-5 0 0,-1-1 1 0 0,1 1 0 0 0,0-1 0 0 0,-1 1-1 0 0,1 0 1 0 0,0-1 0 0 0,-1 1-1 0 0,0 0 1 0 0,1 0 0 0 0,-1-1-1 0 0,0 3 1 0 0,0 57-687 0 0,0 261-6210 0 0,0-319 6881 0 0,0 0 1 0 0,0 0 0 0 0,1 0-1 0 0,-1 0 1 0 0,1 0 0 0 0,0 0-1 0 0,0 0 1 0 0,0 0 0 0 0,0-1-1 0 0,0 1 1 0 0,3 4 0 0 0,-4-6 22 0 0,1 0 0 0 0,-1 0 1 0 0,1 0-1 0 0,-1 1 0 0 0,0-1 1 0 0,0 0-1 0 0,0 0 0 0 0,0 1 1 0 0,0-1-1 0 0,0 1 0 0 0,0 109 1222 0 0,0-110-1205 0 0,0 1-1 0 0,0-1 1 0 0,1 1-1 0 0,-1-1 1 0 0,0 1 0 0 0,0-1-1 0 0,1 0 1 0 0,-1 1-1 0 0,1-1 1 0 0,-1 1-1 0 0,1-1 1 0 0,0 0-1 0 0,1 3 1 0 0,-1-3-7 0 0,0 0-1 0 0,-1 0 1 0 0,1 0-1 0 0,0 0 1 0 0,-1 0 0 0 0,1 0-1 0 0,-1 1 1 0 0,1-1 0 0 0,-1 0-1 0 0,0 0 1 0 0,0 1 0 0 0,1-1-1 0 0,-1 3 1 0 0,0 189 149 0 0,0-155 538 0 0,0-37-670 0 0,0 1 0 0 0,-1-1-1 0 0,1 0 1 0 0,0 0 0 0 0,0 1 0 0 0,-1-1 0 0 0,1 0 0 0 0,-1 0 0 0 0,1 1 0 0 0,-1-1 0 0 0,1 0 0 0 0,-1 0 0 0 0,0 0 0 0 0,0 0 0 0 0,0 0 0 0 0,1 0 0 0 0,-3 2 0 0 0,2-3-25 0 0,-1 2 180 0 0,2 1-159 0 0,0 5-16 0 0,0-5 229 0 0,2-6 159 0 0,7-5-214 0 0,-8 7-168 0 0,-1 1 0 0 0,0 0 0 0 0,0 0 0 0 0,0 0 1 0 0,0 0-1 0 0,0 0 0 0 0,1 0 0 0 0,-1-1 0 0 0,0 1 0 0 0,0 0 1 0 0,0 0-1 0 0,0 0 0 0 0,0 0 0 0 0,0-1 0 0 0,0 1 0 0 0,0 0 1 0 0,1 0-1 0 0,-1 0 0 0 0,0 0 0 0 0,0-1 0 0 0,0 1 0 0 0,0 0 0 0 0,0 0 1 0 0,0 0-1 0 0,0-1 0 0 0,-1-5 76 0 0,1 3-49 0 0,0-1-1 0 0,0 1 1 0 0,0 0-1 0 0,0 0 1 0 0,0-1 0 0 0,1 1-1 0 0,1-4 1 0 0,1 0 45 0 0,-2 6-69 0 0,0 0-1 0 0,0 0 0 0 0,-1-1 1 0 0,1 1-1 0 0,-1 0 0 0 0,1-1 1 0 0,-1 1-1 0 0,1 0 0 0 0,-1-1 0 0 0,0 1 1 0 0,0 0-1 0 0,0-2 0 0 0,0-3 155 0 0,0 3-123 0 0,0 1 0 0 0,0 0 0 0 0,0-1 0 0 0,0 1 0 0 0,1 0 0 0 0,-1-1 0 0 0,2-3 0 0 0,7-17 464 0 0,-5-2-256 0 0,0 11 11 0 0,-2 9-164 0 0,-1 0-1 0 0,0 0 0 0 0,1-1 1 0 0,-1-9-1 0 0,-1-7 520 0 0,-1 15-459 0 0,1 0 1 0 0,0 0 0 0 0,1 0 0 0 0,1-9 0 0 0,6-10 84 0 0,-4 1 146 0 0,0 12-309 0 0,-2 8-49 0 0,-1 0-1 0 0,0 0 1 0 0,0 0 0 0 0,0-1-1 0 0,0-9 1 0 0,-1 1-4 0 0,-1 6-49 0 0,1 0 0 0 0,1 0 0 0 0,-1 0 0 0 0,3-9 0 0 0,0 2 2 0 0,-1 7-3 0 0,0 0 1 0 0,0 0-1 0 0,0-16 0 0 0,-2-500 1505 0 0,0 524-1492 0 0,0 0 0 0 0,0 0 0 0 0,0 0 0 0 0,0 0 0 0 0,0-1-1 0 0,0 1 1 0 0,0 0 0 0 0,0 0 0 0 0,0 0 0 0 0,0 0 0 0 0,0-1 0 0 0,-1 1-1 0 0,1 0 1 0 0,0 0 0 0 0,0 0 0 0 0,0 0 0 0 0,0 0 0 0 0,0-1 0 0 0,0 1-1 0 0,0 0 1 0 0,0 0 0 0 0,-1 0 0 0 0,1 0 0 0 0,0 0 0 0 0,0 0 0 0 0,0-1-1 0 0,-1 1 1 0 0,-7-8-112 0 0,5 7-294 0 0,3 2-314 0 0,0 2 711 0 0,1 0-1 0 0,-2-1 1 0 0,1 1 0 0 0,0-1 0 0 0,0 1 0 0 0,-2 2 0 0 0,2-5 14 0 0,0 1 0 0 0,0-1 0 0 0,0 0 0 0 0,0 0 0 0 0,0 0 0 0 0,-1 0 0 0 0,1 1 0 0 0,0-1 0 0 0,0 0 0 0 0,0 0 0 0 0,-1 0 0 0 0,1 0 0 0 0,0 0 0 0 0,0 1 0 0 0,0-1-1 0 0,-1 0 1 0 0,1 0 0 0 0,0 0 0 0 0,0 0 0 0 0,0 0 0 0 0,-1 0 0 0 0,1 0 0 0 0,0 0 0 0 0,0 0 0 0 0,-1 0 0 0 0,1 0 0 0 0,0 0 0 0 0,0 0 0 0 0,0 0 0 0 0,-1 0 0 0 0,1 0 0 0 0,-3 0-7 0 0,3 0 7 0 0,0-1-1 0 0,0 1 1 0 0,0 0 0 0 0,0 0 0 0 0,0 0-1 0 0,0 0 1 0 0,0 0 0 0 0,0 0-1 0 0,-1 0 1 0 0,1 0 0 0 0,0 0 0 0 0,0 0-1 0 0,0 0 1 0 0,0 0 0 0 0,0 0 0 0 0,0 0-1 0 0,0 0 1 0 0,0 0 0 0 0,0 0-1 0 0,0 0 1 0 0,0 1 0 0 0,0-1 0 0 0,0 0-1 0 0,-1 0 1 0 0,1 0 0 0 0,0 0-1 0 0,0 0 1 0 0,0 0 0 0 0,0 0 0 0 0,0 0-1 0 0,0 0 1 0 0,0 0 0 0 0,0 0-1 0 0,0 0 1 0 0,0 0 0 0 0,0 0 0 0 0,0 0-1 0 0,0 0 1 0 0,0 0 0 0 0,0 1-1 0 0,0-1 1 0 0,0 0 0 0 0,0 0 0 0 0,0 0-1 0 0,0 0 1 0 0,0 0 0 0 0,0 0 0 0 0,0 0-1 0 0,0 0 1 0 0,0 0 0 0 0,0 0-1 0 0,0 0 1 0 0,0 0 0 0 0,0 1 0 0 0,0-1-1 0 0,0 0 1 0 0,0 25-24 0 0,0 47-793 0 0,0-69 774 0 0,0-1 0 0 0,0 1 1 0 0,0-1-1 0 0,-1 0 1 0 0,1 1-1 0 0,-1-1 0 0 0,1 0 1 0 0,-1 0-1 0 0,0 1 1 0 0,-1 1-1 0 0,1-2 23 0 0,0 1-1 0 0,0-1 1 0 0,0 0-1 0 0,1 0 1 0 0,-1 1-1 0 0,1-1 1 0 0,0 0-1 0 0,-1 1 1 0 0,1-1-1 0 0,0 3 1 0 0,0 62-25 0 0,1-49 46 0 0,0-7-44 0 0,-1-1 0 0 0,0 1 0 0 0,-1 0 0 0 0,-2 13 0 0 0,-6 4-85 0 0,8-23 63 0 0,0-1 0 0 0,1 1-1 0 0,-1 0 1 0 0,2 7 0 0 0,-1 8-121 0 0,0 94-543 0 0,-1-108 678 0 0,1 0 0 0 0,-1 0 1 0 0,0 0-1 0 0,-3 9 0 0 0,2-9-37 0 0,1 0 0 0 0,0-1 0 0 0,0 1 0 0 0,-1 9 0 0 0,2 62-579 0 0,0-70 622 0 0,-1 0-1 0 0,0 0 1 0 0,-3 11 0 0 0,3-12 55 0 0,-1 1 0 0 0,1 0 1 0 0,0 10-1 0 0,1 45 110 0 0,0 67 766 0 0,0-128-903 0 0,0 0 1 0 0,-1 1 0 0 0,1-1-1 0 0,0 1 1 0 0,0-1-1 0 0,-1 0 1 0 0,1 1 0 0 0,-1-1-1 0 0,1 0 1 0 0,-1 0-1 0 0,0 2 1 0 0,0-2 5 0 0,1 0 1 0 0,-1 0 0 0 0,1 0-1 0 0,-1-1 1 0 0,1 1-1 0 0,0 0 1 0 0,-1 0-1 0 0,1 0 1 0 0,0 0-1 0 0,0 2 1 0 0,0-2-16 0 0,0 1 0 0 0,0-1 0 0 0,0 0 1 0 0,1 1-1 0 0,-1-1 0 0 0,1 0 0 0 0,0 3 0 0 0,0-2-3 0 0,0 0 0 0 0,0 0 0 0 0,0 0-1 0 0,-1 1 1 0 0,1-1 0 0 0,-1 0 0 0 0,0 0 0 0 0,1 4-1 0 0,-1 3-104 0 0,1-6 128 0 0,-1-1 0 0 0,0 1 0 0 0,0-1 0 0 0,0 1 0 0 0,0-1 0 0 0,-1 1 0 0 0,1-1 0 0 0,0 0 0 0 0,-1 1 0 0 0,-1 2 0 0 0,-1 1 9 0 0,2-5 0 0 0,0 0-1 0 0,0 0 1 0 0,0 1 0 0 0,1-1 0 0 0,-1 0 0 0 0,1 0 0 0 0,-1 1 0 0 0,1-1 0 0 0,-1 0-1 0 0,1 1 1 0 0,0-1 0 0 0,-1 1 0 0 0,1 1 0 0 0,0 47 851 0 0,0-48-272 0 0,0-4-558 0 0,0-63 146 0 0,1 59-109 0 0,-1 0 1 0 0,1 1-1 0 0,0-1 1 0 0,3-6 0 0 0,-3 6 28 0 0,1-1-1 0 0,-1 1 1 0 0,0 0 0 0 0,1-9 0 0 0,-2-77 1244 0 0,-1 63-1130 0 0,0 7 196 0 0,5-40 0 0 0,-1 42-117 0 0,-1 6-27 0 0,2-27 0 0 0,-4 23 91 0 0,0 8-194 0 0,0-1 0 0 0,3-16-1 0 0,0 8 127 0 0,0 7-123 0 0,-1 0-1 0 0,1-21 1 0 0,-3-71 484 0 0,0 96-626 0 0,0 0 0 0 0,2-12 1 0 0,3 1-15 0 0,-4 14 0 0 0,1 0 0 0 0,-1 0 0 0 0,0 0 0 0 0,-1 0 0 0 0,1-7 0 0 0,-1-227 24 0 0,0 237-39 0 0,0 0 0 0 0,0 0-1 0 0,0 0 1 0 0,0 0 0 0 0,0 0 0 0 0,-1 0 0 0 0,1 0 0 0 0,-1 1 0 0 0,1-1 0 0 0,-1 0 0 0 0,0 0 0 0 0,-2-3 0 0 0,2 4-20 0 0,1-1 1 0 0,-1 0 0 0 0,0 0 0 0 0,0 1 0 0 0,1-1 0 0 0,-1 0-1 0 0,1 0 1 0 0,-1 0 0 0 0,1 0 0 0 0,0 0 0 0 0,0 0 0 0 0,0-3 0 0 0,0-70-853 0 0,0 74 890 0 0,0-1 1 0 0,0 1-1 0 0,1-1 1 0 0,-1 1 0 0 0,1-1-1 0 0,-1 1 1 0 0,1-1-1 0 0,-1 1 1 0 0,2-2 0 0 0,2-7 40 0 0,-9-2-19 0 0,9 3 4 0 0,-1 5-15 0 0,-2 2-19 0 0,-1 0 1 0 0,1 0 0 0 0,-1 0 0 0 0,0 0-1 0 0,1 0 1 0 0,-1 0 0 0 0,0 0 0 0 0,-1-3 0 0 0,1 1-193 0 0,0 5 196 0 0,0 0 0 0 0,0-1 1 0 0,0 1-1 0 0,0 0 0 0 0,0-1 0 0 0,0 1 0 0 0,1-1 0 0 0,-1 1 1 0 0,0 0-1 0 0,0-1 0 0 0,0 1 0 0 0,1 0 0 0 0,5 1 1 0 0,-10-2 7 0 0,10 3 20 0 0,-5-1-25 0 0,-1 1 1 0 0,1 0-1 0 0,-1 0 1 0 0,1 0-1 0 0,-1-1 1 0 0,0 1 0 0 0,0 0-1 0 0,0 0 1 0 0,-1 0-1 0 0,1-1 1 0 0,-2 6-1 0 0,1-5-1 0 0,-6 25 10 0 0,6-25-18 0 0,1-1 1 0 0,0 1 0 0 0,-1 0-1 0 0,1 0 1 0 0,0 0-1 0 0,1 0 1 0 0,-1 0-1 0 0,1 3 1 0 0,2 1-63 0 0,-3-6 57 0 0,1 0 0 0 0,-1-1 0 0 0,1 1 1 0 0,-1 0-1 0 0,0 0 0 0 0,0 0 0 0 0,1 0 1 0 0,-1 0-1 0 0,0 1 0 0 0,-3 11-43 0 0,2-11-2 0 0,0 1 1 0 0,0-1-1 0 0,1 1 1 0 0,-1 0 0 0 0,1-1-1 0 0,-1 1 1 0 0,1 4-1 0 0,0 327-3201 0 0,0-326 3134 0 0,0-1-1 0 0,-2 12 1 0 0,-7 11-15 0 0,7-13 71 0 0,1 1 0 0 0,1 23-1 0 0,1-19 47 0 0,-1 173-921 0 0,-1-189 771 0 0,1 0 0 0 0,-1 0-1 0 0,0 0 1 0 0,-3 8-1 0 0,2-8-49 0 0,1 0 0 0 0,0 0-1 0 0,0 0 1 0 0,-1 9 0 0 0,2 190-1585 0 0,0-192 1799 0 0,0 28 313 0 0,0-32-166 0 0,0-7 346 0 0,0-4 117 0 0,0-4-434 0 0,0 0 60 0 0,-1 1-1 0 0,1 0 1 0 0,0 0 0 0 0,1-1-1 0 0,-1 1 1 0 0,3-7-1 0 0,-2 9-157 0 0,1 0-1 0 0,-1 1 0 0 0,0-1 0 0 0,1 0 0 0 0,-1-1 1 0 0,0 1-1 0 0,-1 0 0 0 0,1 0 0 0 0,0-6 1 0 0,-1-58 623 0 0,0 61-651 0 0,1 0 0 0 0,-1 1 0 0 0,1-1 0 0 0,3-9 0 0 0,-2 9 8 0 0,0 0 0 0 0,-1 0-1 0 0,0 0 1 0 0,0-11 0 0 0,-1-547 4281 0 0,0 556-4331 0 0,0 0 0 0 0,-2-10 0 0 0,-7-12 0 0 0,8 23 0 0 0,0 0 0 0 0,1-1 0 0 0,0-9 0 0 0,1 8 0 0 0,-1 0 0 0 0,-1 0 0 0 0,-1-15 0 0 0,-2 9 0 0 0,2 8 0 0 0,0-1 0 0 0,1 1 0 0 0,0-1 0 0 0,-1-9 0 0 0,3 7 0 0 0,-1 6 0 0 0,1 0 0 0 0,-1 1 0 0 0,-1-1 0 0 0,1 1 0 0 0,0-1 0 0 0,-3-6 0 0 0,-4-20 0 0 0,-2 0 0 0 0,8 26 0 0 0,-1-1 0 0 0,1 0 0 0 0,0 1 0 0 0,0-1 0 0 0,1 0 0 0 0,-1-6 0 0 0,2-5 0 0 0,-1 9 0 0 0,0-1 0 0 0,0 0 0 0 0,-1 0 0 0 0,-1-9 0 0 0,-3 5 0 0 0,4 10 0 0 0,0 0 0 0 0,0-1 1 0 0,1 1-1 0 0,-1 0 0 0 0,0-1 1 0 0,1 1-1 0 0,-1 0 0 0 0,1-1 0 0 0,0 1 1 0 0,0-4-1 0 0,0 3 2 0 0,-1 0 0 0 0,1-1 0 0 0,-1 1 1 0 0,1 0-1 0 0,-1-1 0 0 0,0 1 0 0 0,0 0 0 0 0,-1 0 0 0 0,-1-4 0 0 0,2 5 3 0 0,1-1-1 0 0,-1 1 0 0 0,1-1 0 0 0,-1 1 0 0 0,1-1 0 0 0,0 0 0 0 0,0 1 1 0 0,0-1-1 0 0,1-3 0 0 0,-1-1 1 0 0,0-58 244 0 0,0 76 202 0 0,0 41 272 0 0,-1-26-942 0 0,1-16 101 0 0,-1 1 0 0 0,2-1-1 0 0,-1 0 1 0 0,3 12-1 0 0,0-9-55 0 0,-1-7 115 0 0,0 0 0 0 0,-1 0 0 0 0,0 0 0 0 0,0 9 0 0 0,-1 113-527 0 0,0-120 464 0 0,0 0-1 0 0,2 12 0 0 0,7 10-105 0 0,-7-17-9 0 0,-1 0-1 0 0,-1 1 1 0 0,0 15 0 0 0,-1-13 22 0 0,1-1 1 0 0,2 24 0 0 0,2-19-58 0 0,-1-8 107 0 0,-1 0-1 0 0,1 21 1 0 0,-3-11-169 0 0,5 26 0 0 0,-2-26 134 0 0,0 29 1 0 0,0 9 71 0 0,1-25 18 0 0,-1-15 56 0 0,1 27 0 0 0,-5-28 47 0 0,1-10 3 0 0,0-1 0 0 0,0 0 0 0 0,1 1 0 0 0,1 7 1 0 0,0-5-8 0 0,1 2-10 0 0,0 0 0 0 0,0 25 0 0 0,-3-29-59 0 0,2 18 0 0 0,3-7 19 0 0,-4-15-1 0 0,0 1-1 0 0,0 0 1 0 0,0-1-1 0 0,0 7 1 0 0,-1-4-3 0 0,1 0 0 0 0,0-1-1 0 0,0 1 1 0 0,5 12 0 0 0,-4-12-16 0 0,-1-5 62 0 0,-1 0 1 0 0,1-1-1 0 0,-1 1 0 0 0,1 0 1 0 0,-1 0-1 0 0,0-1 0 0 0,0 1 1 0 0,0 0-1 0 0,-1 2 0 0 0,0-2 9 0 0,1-1 0 0 0,0 0 0 0 0,0 0 0 0 0,0 0 0 0 0,0 0 0 0 0,0 0 0 0 0,0 0-1 0 0,1 0 1 0 0,-1 0 0 0 0,1 0 0 0 0,1 3 0 0 0,0 1 0 0 0,0-1 4 0 0,-1 0 0 0 0,1-1 0 0 0,-1 1-1 0 0,0 0 1 0 0,0 0 0 0 0,0 9 0 0 0,-1 37-62 0 0,0-40 26 0 0,0-73 917 0 0,0 59-805 0 0,0 1-1 0 0,-1 0 1 0 0,1 0-1 0 0,0-1 1 0 0,-1 1-1 0 0,0 0 1 0 0,1 0 0 0 0,-2-3-1 0 0,1 4-51 0 0,0-1 0 0 0,1 1-1 0 0,-1-1 1 0 0,1 0 0 0 0,0 1 0 0 0,-1-1 0 0 0,1-3-1 0 0,4-20 495 0 0,-4 23-485 0 0,0 0 0 0 0,-1-1-1 0 0,1 1 1 0 0,-1 0 0 0 0,-1-4-1 0 0,0-2 73 0 0,0 0 38 0 0,1 1 0 0 0,1 0-1 0 0,-1-1 1 0 0,2-11 0 0 0,-1 5-31 0 0,0-90 1247 0 0,0 96-1264 0 0,0-1 0 0 0,3-10 0 0 0,0 7 92 0 0,-3 10-112 0 0,1-1 1 0 0,0 0-1 0 0,-1 0 1 0 0,1-5-1 0 0,-5-28 145 0 0,4 31-159 0 0,1 0 1 0 0,-1 0 0 0 0,3-6 0 0 0,-1-2 46 0 0,0 1-34 0 0,-1-1-1 0 0,-1-14 1 0 0,0 13-26 0 0,2-22 0 0 0,2 16-65 0 0,-3 11 13 0 0,1 1-1 0 0,-1-1 1 0 0,0-12 0 0 0,-1-8-28 0 0,-1 10 36 0 0,1 1 1 0 0,4-36-1 0 0,5 32 45 0 0,-8 18-39 0 0,-1 0 0 0 0,1 0 0 0 0,-1 0 0 0 0,0 0 0 0 0,0-6 0 0 0,0-10 49 0 0,0-52 4 0 0,0 70-58 0 0,0-1-1 0 0,0 1 0 0 0,0 0 1 0 0,-1 0-1 0 0,1 0 0 0 0,0 0 1 0 0,-1 0-1 0 0,0 0 0 0 0,1 0 1 0 0,-1 0-1 0 0,-2-3 0 0 0,2 3 0 0 0,0 0-1 0 0,0 0 0 0 0,0 0 0 0 0,1 0 1 0 0,-1 0-1 0 0,1 0 0 0 0,-1 0 0 0 0,1 0 0 0 0,0 0 1 0 0,-1 0-1 0 0,1-4 0 0 0,0-67 7 0 0,0 73-2 0 0,1 0-1 0 0,-1 0 1 0 0,0-1 0 0 0,0 1-1 0 0,-1 0 1 0 0,1 0 0 0 0,0 0-1 0 0,0 0 1 0 0,0-1-1 0 0,0 1 1 0 0,0 0 0 0 0,0 0-1 0 0,0 0 1 0 0,0 0 0 0 0,0-1-1 0 0,0 1 1 0 0,0 0 0 0 0,0 0-1 0 0,0 0 1 0 0,-1 0-1 0 0,1 0 1 0 0,0 0 0 0 0,0-1-1 0 0,0 1 1 0 0,0 0 0 0 0,-8-8 19 0 0,8 8-19 0 0,-1 0-1 0 0,1 0 1 0 0,0 0 0 0 0,0 0-1 0 0,0 0 1 0 0,0-1 0 0 0,0 1-1 0 0,-1 0 1 0 0,1 0-1 0 0,0 0 1 0 0,0 0 0 0 0,0 0-1 0 0,0-1 1 0 0,0 1 0 0 0,0 0-1 0 0,0 0 1 0 0,0 0 0 0 0,0 0-1 0 0,0-1 1 0 0,0 1 0 0 0,0 0-1 0 0,0 0 1 0 0,0 0-1 0 0,0 0 1 0 0,0-1 0 0 0,0 0 1 0 0,0 1 1 0 0,0-1 0 0 0,0 1 0 0 0,0-1-1 0 0,0 1 1 0 0,0-1 0 0 0,-1 0 0 0 0,1 1-1 0 0,0-1 1 0 0,0 1 0 0 0,0-1 0 0 0,-1 1-1 0 0,1-1 1 0 0,-1 0 0 0 0,1 1 15 0 0,-1 0-1 0 0,1-1 1 0 0,-1 1 0 0 0,1 0 0 0 0,-1 0 0 0 0,1-1 0 0 0,-1 1 0 0 0,1 0-1 0 0,-1 0 1 0 0,0 0 0 0 0,1 0 0 0 0,-1 0 0 0 0,0 0 0 0 0,-13 0 517 0 0,14 0-530 0 0,0 0 0 0 0,0 0 0 0 0,0 0 0 0 0,0 0 1 0 0,0 0-1 0 0,0 0 0 0 0,0 0 0 0 0,0 0 0 0 0,-1 0 0 0 0,1 0 0 0 0,0 0 0 0 0,0 0 1 0 0,0 0-1 0 0,0 0 0 0 0,0 0 0 0 0,0 0 0 0 0,0 0 0 0 0,0 0 0 0 0,0 0 1 0 0,0 0-1 0 0,0 0 0 0 0,0 0 0 0 0,0 0 0 0 0,-1 0 0 0 0,1 0 0 0 0,0 0 0 0 0,0 0 1 0 0,0 0-1 0 0,0 0 0 0 0,0 0 0 0 0,0 0 0 0 0,0 0 0 0 0,0 0 0 0 0,0 1 0 0 0,0-1 1 0 0,0 0-1 0 0,0 0 0 0 0,0 0 0 0 0,0 0 0 0 0,0 0 0 0 0,0 0 0 0 0,0 0 1 0 0,0 0-1 0 0,0 0 0 0 0,0 0 0 0 0,0 0 0 0 0,0 0 0 0 0,0 0 0 0 0,0 1 0 0 0,0-1 1 0 0,0 0-1 0 0,0 0 0 0 0,0 0 0 0 0,0 0 0 0 0,0 0 0 0 0,0 0 0 0 0,0 1 6 0 0,0-1-1 0 0,0 1 1 0 0,0-1-1 0 0,0 1 0 0 0,0-1 1 0 0,0 1-1 0 0,-1-1 1 0 0,1 1-1 0 0,0-1 0 0 0,0 0 1 0 0,0 1-1 0 0,-1-1 1 0 0,1 1-1 0 0,0-1 1 0 0,0 1-1 0 0,-1-1 0 0 0,1 0 1 0 0,0 1-1 0 0,-1-1 1 0 0,1 0-1 0 0,-1 1 0 0 0,1-1 1 0 0,-1 1-12 0 0,1-1 1 0 0,-1 0 0 0 0,1 1-1 0 0,-1-1 1 0 0,1 1 0 0 0,-1-1-1 0 0,1 1 1 0 0,0-1 0 0 0,-1 1-1 0 0,1-1 1 0 0,0 1 0 0 0,-1-1-1 0 0,1 1 1 0 0,0-1 0 0 0,0 1-1 0 0,0 0 1 0 0,-1-1-1 0 0,1 1 1 0 0,0-1 0 0 0,0 1-1 0 0,0 0 1 0 0,0 0 0 0 0,1 8-4 0 0,-1-6 0 0 0,0-1-1 0 0,0 1 0 0 0,1-1 1 0 0,-2 1-1 0 0,1-1 0 0 0,0 1 1 0 0,0-1-1 0 0,-1 0 0 0 0,1 1 1 0 0,-2 2-1 0 0,0-3-21 0 0,1 1 0 0 0,0-1 0 0 0,-1 1 0 0 0,1 0 1 0 0,0 0-1 0 0,0 0 0 0 0,1-1 0 0 0,-1 1 0 0 0,0 0 0 0 0,1 0 0 0 0,0 5 0 0 0,0-5-43 0 0,0 1 0 0 0,0-1-1 0 0,-1 1 1 0 0,0 6 0 0 0,-8 9-103 0 0,8-13 85 0 0,0 1 0 0 0,1-1-1 0 0,0 11 1 0 0,0-8 12 0 0,0 0 1 0 0,0 0-1 0 0,-3 14 0 0 0,2-19 60 0 0,-1 7 7 0 0,0 0 0 0 0,0 0-1 0 0,0 16 1 0 0,2-8 7 0 0,0-6 0 0 0,0 1 0 0 0,-3 17 0 0 0,0-11-47 0 0,0-8-79 0 0,1 1-1 0 0,-1 17 1 0 0,3 151-2094 0 0,0-167 2080 0 0,-2 1-1 0 0,-2 14 0 0 0,1-15 55 0 0,1 1 0 0 0,0 14 0 0 0,2 71-693 0 0,0 223-2987 0 0,0-320 3768 0 0,0 1 1 0 0,0 0-1 0 0,-1-1 0 0 0,0 6 0 0 0,-2-3 0 0 0,0 5-4 0 0,7 10-9 0 0,-7-10-3 0 0,0-4-25 0 0,1 3-165 0 0,1 1 1 0 0,1 0-1 0 0,1 21 1 0 0,-1-8 107 0 0,0 14 1249 0 0,0-37-1095 0 0,0 0 0 0 0,0-1 0 0 0,0 1 0 0 0,0 0 1 0 0,0 0-1 0 0,0 0 0 0 0,0-1 0 0 0,1 1 0 0 0,-1 0 0 0 0,0 0 1 0 0,0-1-1 0 0,1 2 0 0 0,5 0 521 0 0,-10-2-345 0 0,10-2 252 0 0,-5 0-432 0 0,-1 0 0 0 0,1-1 0 0 0,-1 1-1 0 0,1 0 1 0 0,-1 0 0 0 0,0-1 0 0 0,0 1 0 0 0,0 0 0 0 0,0-1 0 0 0,-1-1 0 0 0,1-5 53 0 0,0-110 1103 0 0,0 21 16 0 0,-1 64-901 0 0,0 20-157 0 0,1 0 0 0 0,1 0 1 0 0,2-14-1 0 0,1 8 105 0 0,-2 8-113 0 0,0-1 0 0 0,1-20-1 0 0,-3 12 52 0 0,0 3-63 0 0,2-30 0 0 0,3 22-28 0 0,-3 15-67 0 0,0 0 0 0 0,1-19 0 0 0,-4-3 99 0 0,0 12 28 0 0,1 1 1 0 0,4-23-1 0 0,-1 23-96 0 0,-1 6 72 0 0,0 0 1 0 0,0-15 0 0 0,-2-339 204 0 0,0 359-374 0 0,-1 1 0 0 0,0 0 0 0 0,-3-11 1 0 0,2 12 11 0 0,1 1 1 0 0,0-1-1 0 0,0-7 1 0 0,1-39 44 0 0,0 51-43 0 0,0 1 0 0 0,-1 0 1 0 0,1-1-1 0 0,0 1 1 0 0,0 0-1 0 0,-1 0 0 0 0,1-1 1 0 0,-1 1-1 0 0,1 0 0 0 0,-1 0 1 0 0,0 0-1 0 0,1-1 0 0 0,-2 0 1 0 0,1 1-4 0 0,0 0 1 0 0,1 0 0 0 0,-1-1-1 0 0,0 1 1 0 0,1 0 0 0 0,-1 0-1 0 0,1-1 1 0 0,-1 1 0 0 0,1 0-1 0 0,0-1 1 0 0,0 1-1 0 0,-1-1 1 0 0,1-1 0 0 0,0-9-10 0 0,0-14-65 0 0,-2 26 57 0 0,2 0 19 0 0,-1 0 0 0 0,1 0 0 0 0,-1 0 0 0 0,0 0 0 0 0,1 0-1 0 0,-1 0 1 0 0,0 1 0 0 0,1-1 0 0 0,-1 0 0 0 0,1 0-1 0 0,-1 0 1 0 0,0 1 0 0 0,0-1 0 0 0,1 1 0 0 0,-1-1 0 0 0,1 1 0 0 0,0-1 0 0 0,0 1 0 0 0,-1-1 0 0 0,1 1 0 0 0,0-1 0 0 0,0 1 0 0 0,0 0 0 0 0,0-1 0 0 0,0 1 0 0 0,0-1 0 0 0,0 1 0 0 0,0 0 0 0 0,0 0 0 0 0,0 9 0 0 0,1-8 1 0 0,-1 1 0 0 0,0 0 1 0 0,0-1-1 0 0,0 1 0 0 0,0 0 1 0 0,-1-1-1 0 0,1 1 0 0 0,-1 0 1 0 0,0 2-1 0 0,-1-2 4 0 0,1 1-1 0 0,-1-1 1 0 0,1 1 0 0 0,-1 5 0 0 0,0 21 24 0 0,3-11-19 0 0,-1-9-13 0 0,0 0 1 0 0,0-1 0 0 0,-3 20-1 0 0,-1-14 1 0 0,2-8-2 0 0,0 1 0 0 0,1 0 0 0 0,0 0 0 0 0,0 11 0 0 0,1 158-243 0 0,-1-161 22 0 0,-5 30 1 0 0,3-36 101 0 0,2 0-1 0 0,-1 1 1 0 0,2-1 0 0 0,-1 0 0 0 0,1 1 0 0 0,3 16 0 0 0,5 4-458 0 0,-6-19 385 0 0,-1 0 0 0 0,-1 20 0 0 0,0-16-95 0 0,0 50-509 0 0,0-58 728 0 0,0 1 1 0 0,2 10 0 0 0,3 1-145 0 0,-4-16 175 0 0,1 1 1 0 0,-1 0 0 0 0,0 0-1 0 0,-1 0 1 0 0,1 5-1 0 0,-1 92-189 0 0,0-101 230 0 0,0 0 1 0 0,0 0 0 0 0,0 0-1 0 0,0 0 1 0 0,0 0 0 0 0,0 0-1 0 0,1 0 1 0 0,-1 0-1 0 0,0 0 1 0 0,1 0 0 0 0,-1 0-1 0 0,0-1 1 0 0,1 1 0 0 0,-1 0-1 0 0,2 1 1 0 0,2 8 6 0 0,-3-6-10 0 0,0 1 1 0 0,-1-1-1 0 0,1 9 0 0 0,-1-10 10 0 0,0 1 0 0 0,0 0-1 0 0,0-1 1 0 0,2 7 0 0 0,-2-10-5 0 0,0 0 1 0 0,0 1 0 0 0,0-1 0 0 0,0 0-1 0 0,0 0 1 0 0,0 0 0 0 0,0 0 0 0 0,1 1 0 0 0,-1-1-1 0 0,0 0 1 0 0,0 0 0 0 0,0 0 0 0 0,0 0-1 0 0,0 0 1 0 0,1 0 0 0 0,-1 1 0 0 0,0-1-1 0 0,0 0 1 0 0,0 0 0 0 0,0 0 0 0 0,1 0 0 0 0,-1 0-1 0 0,0 0 1 0 0,0 0 0 0 0,0 0 0 0 0,0 0-1 0 0,1 0 1 0 0,-1 0 0 0 0,0 0 0 0 0,0 0-1 0 0,0 0 1 0 0,1 0 0 0 0,-1 0 0 0 0,0 0 0 0 0,0 0-1 0 0,0 0 1 0 0,1 0 0 0 0,2-1 166 0 0,-12 1-41 0 0,9 0-122 0 0,0 1-1 0 0,0-1 1 0 0,0 0 0 0 0,0 0-1 0 0,0 0 1 0 0,0 0-1 0 0,0 0 1 0 0,-1 0-1 0 0,1 0 1 0 0,0 0-1 0 0,0 0 1 0 0,0 0-1 0 0,0 0 1 0 0,0 0-1 0 0,0 0 1 0 0,0 0-1 0 0,0 0 1 0 0,0 0-1 0 0,0 0 1 0 0,0 0-1 0 0,0-1 1 0 0,0 1-1 0 0,-1 0 1 0 0,1 0-1 0 0,0 0 1 0 0,0 0 0 0 0,0 0-1 0 0,0 0 1 0 0,0 0-1 0 0,0 0 1 0 0,0 0-1 0 0,0 0 1 0 0,0 0-1 0 0,0 0 1 0 0,0 0-1 0 0,0 0 1 0 0,0 0-1 0 0,0 0 1 0 0,0 0-1 0 0,0-1 1 0 0,0 1-1 0 0,0 0 1 0 0,0 0-1 0 0,0 0 1 0 0,0 0-1 0 0,0 0 1 0 0,0 0-1 0 0,0 0 1 0 0,0 0 0 0 0,0 0-1 0 0,0 0 1 0 0,0 0-1 0 0,0 0 1 0 0,0-1-1 0 0,0 1 1 0 0,0 0-1 0 0,0-129 2392 0 0,0 124-2393 0 0,1-1 0 0 0,0 0 0 0 0,0 1 0 0 0,2-7 0 0 0,-1 6 12 0 0,0 0 0 0 0,-1-1 0 0 0,0 1 0 0 0,0-9 0 0 0,-1 7 57 0 0,-1 1 0 0 0,-3-14 1 0 0,3 15-36 0 0,0 0 1 0 0,-1-9 0 0 0,2 13 0 0 0,1-1 0 0 0,-1 0 0 0 0,1 1 0 0 0,-1-1 0 0 0,2-2 0 0 0,1-6 84 0 0,-2 3-68 0 0,0 1 0 0 0,-1-1-1 0 0,1 0 1 0 0,-2-7 0 0 0,0 5 13 0 0,1 1 0 0 0,0 0 0 0 0,1-1 0 0 0,1-9 0 0 0,7-20 76 0 0,-4-5-116 0 0,2 11-60 0 0,-5 24 26 0 0,-2-17 1 0 0,0 16-1 0 0,3-19 1 0 0,6-10 5 0 0,-5 3 11 0 0,5 7 0 0 0,-5-6 21 0 0,4 5-22 0 0,-4-4 1 0 0,5 4-11 0 0,-7 16-6 0 0,-1 0-1 0 0,-1-23 1 0 0,-1 16-8 0 0,1 18 15 0 0,0 1-1 0 0,1-1 1 0 0,-1 1 0 0 0,1-1 0 0 0,-1 1 0 0 0,1-1-1 0 0,0 1 1 0 0,-1-1 0 0 0,3-2 0 0 0,1-7 7 0 0,-2 5 1 0 0,-1-1 0 0 0,-1 1-1 0 0,1 0 1 0 0,-2-11 0 0 0,1 1 11 0 0,0 13-19 0 0,0 1 0 0 0,0-1-1 0 0,-1 1 1 0 0,0-7 0 0 0,1 10-1 0 0,0 0 0 0 0,0-1 0 0 0,0 1 0 0 0,-1 0 0 0 0,1 0 0 0 0,0 0 0 0 0,0 0 0 0 0,0-1 0 0 0,0 1 0 0 0,0 0 0 0 0,0 0-1 0 0,-1 0 1 0 0,1 0 0 0 0,0 0 0 0 0,0 0 0 0 0,0-1 0 0 0,0 1 0 0 0,-1 0 0 0 0,1 0 0 0 0,0 0 0 0 0,0 0 0 0 0,0 0 0 0 0,0 0 0 0 0,-1 0 0 0 0,1 0 0 0 0,0 0-1 0 0,0 0 1 0 0,0 0 0 0 0,-1 0 0 0 0,1 0 0 0 0,0 0 0 0 0,0 0 0 0 0,0 0 0 0 0,0 0 0 0 0,-1 0 0 0 0,1 0 0 0 0,-3 1-2 0 0,3-1 1 0 0,-1 0 1 0 0,1 0 0 0 0,0 0 0 0 0,0 0-1 0 0,0 0 1 0 0,0 0 0 0 0,0 0-1 0 0,0 0 1 0 0,0 0 0 0 0,0 0 0 0 0,0 0-1 0 0,0 0 1 0 0,0 0 0 0 0,0 0 0 0 0,0 0-1 0 0,-1 0 1 0 0,1 0 0 0 0,0 0-1 0 0,0 0 1 0 0,0 0 0 0 0,0 0 0 0 0,0 0-1 0 0,0 0 1 0 0,0 0 0 0 0,0 0-1 0 0,0 0 1 0 0,0 0 0 0 0,0-1 0 0 0,0 1-1 0 0,0 0 1 0 0,0 0 0 0 0,0 0-1 0 0,0 0 1 0 0,-1 0 0 0 0,1 0 0 0 0,0 0-1 0 0,0 0 1 0 0,0 0 0 0 0,0 0-1 0 0,0 0 1 0 0,0 0 0 0 0,0 0 0 0 0,0 0-1 0 0,0 0 1 0 0,0-1 0 0 0,0 1 0 0 0,0 0-1 0 0,0 0 1 0 0,0 0 0 0 0,0 0-1 0 0,0 0 1 0 0,0 0 0 0 0,0 0 0 0 0,0 0-1 0 0,0 0 1 0 0,0 0 0 0 0,0-8-46 0 0,0 8 45 0 0,0 1-1 0 0,0-1 0 0 0,0 1 0 0 0,0-1 1 0 0,0 0-1 0 0,0 1 0 0 0,0-1 0 0 0,0 1 1 0 0,0-1-1 0 0,-1 0 0 0 0,1 1 0 0 0,0-1 0 0 0,0 1 1 0 0,0-1-1 0 0,-1 0 0 0 0,1 1 0 0 0,0-1 1 0 0,-1 0-1 0 0,1 1 0 0 0,0-1 0 0 0,-1 0 1 0 0,1 0-1 0 0,0 1 0 0 0,-1-1 0 0 0,0 0 1 0 0,1 1 0 0 0,-1-1 1 0 0,1 0-1 0 0,-1 1 1 0 0,1-1-1 0 0,-1 0 0 0 0,1 1 1 0 0,0-1-1 0 0,-1 1 1 0 0,1-1-1 0 0,-1 0 1 0 0,1 1-1 0 0,0-1 1 0 0,0 1-1 0 0,-1-1 1 0 0,1 1-1 0 0,0 0 1 0 0,0-1-1 0 0,-1 1 1 0 0,1-1-1 0 0,0 1 1 0 0,0-1-1 0 0,0 1 0 0 0,0 0 1 0 0,0-1-1 0 0,0 1 1 0 0,0 0-1 0 0,0 26-1 0 0,0-23 2 0 0,0 0 0 0 0,0-1 0 0 0,-1 1 0 0 0,0 3 0 0 0,-7 10 2 0 0,7-9 4 0 0,0 0-1 0 0,0 0 0 0 0,1 0 0 0 0,1 13 0 0 0,-1 0 23 0 0,0 72-348 0 0,0-77 144 0 0,1-3 57 0 0,-1 1 0 0 0,-3 17-1 0 0,-1-11-77 0 0,2-8 92 0 0,0 0 0 0 0,-1 21 0 0 0,3 122-494 0 0,-1-141 443 0 0,0 1 0 0 0,-4 15 0 0 0,2-17 3 0 0,1 1 0 0 0,0 15 0 0 0,3-10 74 0 0,-1-4-41 0 0,-3 28-1 0 0,0-23 76 0 0,1-12-8 0 0,0 0-1 0 0,1 1 1 0 0,0 12 0 0 0,1 118-1057 0 0,0-136 1092 0 0,-1 0 0 0 0,1 0 1 0 0,0 0-1 0 0,-1 0 0 0 0,1 0 0 0 0,-1 0 1 0 0,0 0-1 0 0,0-1 0 0 0,0 1 0 0 0,-1 0 0 0 0,-2 3 1 0 0,4-3 17 0 0,-1-1 0 0 0,0 0 0 0 0,1 1 0 0 0,-1-1 0 0 0,1 1 0 0 0,0-1 0 0 0,0 0 0 0 0,0 1 0 0 0,0-1 0 0 0,1 4 0 0 0,-1 3 0 0 0,0 16-27 0 0,0-14 39 0 0,0-9 248 0 0,0-4 167 0 0,0-178 1996 0 0,0 180-2423 0 0,0-7 62 0 0,0-1 0 0 0,2-11 1 0 0,7-10 26 0 0,-7 21-33 0 0,-2-1 0 0 0,1-13 0 0 0,1-16 75 0 0,1 16 27 0 0,0 4 19 0 0,0-30 0 0 0,-3 29 0 0 0,0 6-80 0 0,0 0 1 0 0,3-19-1 0 0,0 12-7 0 0,0 8-50 0 0,-1 0 0 0 0,1-21 0 0 0,-3-72-94 0 0,0 105 54 0 0,0-8 10 0 0,0 1-1 0 0,2-12 0 0 0,3 0 82 0 0,-4 15-63 0 0,1-1-1 0 0,-1 0 1 0 0,0 1-1 0 0,-1-1 1 0 0,1-8-1 0 0,-1 5 84 0 0,0 1-1 0 0,-2-12 0 0 0,-3 0-7 0 0,3 14-33 0 0,1 0 0 0 0,0 0 0 0 0,0 0 0 0 0,0 0 0 0 0,1-5 0 0 0,0-65 325 0 0,0 73-394 0 0,0 0 0 0 0,0 0 0 0 0,0 0 0 0 0,-1 0 0 0 0,1 0 0 0 0,0 0 1 0 0,-1 0-1 0 0,0 0 0 0 0,1 0 0 0 0,-1 0 0 0 0,-2-3 0 0 0,2 3-2 0 0,0 0 0 0 0,0 0 0 0 0,0 0 0 0 0,1 0 0 0 0,-1 0-1 0 0,1 0 1 0 0,-1 0 0 0 0,1 0 0 0 0,0 0 0 0 0,-1 0 0 0 0,1-4 0 0 0,0-54-22 0 0,0 59 25 0 0,0-1-1 0 0,0 0 1 0 0,0 1 0 0 0,0-1-1 0 0,0 1 1 0 0,-1-1-1 0 0,1 1 1 0 0,-1-1 0 0 0,1 1-1 0 0,-1-1 1 0 0,0 1 0 0 0,-1-3-1 0 0,-1-2 5 0 0,-11-19 31 0 0,14 23-36 0 0,0 1 0 0 0,-1 0 1 0 0,1 0-1 0 0,0 0 0 0 0,-1 0 0 0 0,1-1 0 0 0,0 1 1 0 0,0 0-1 0 0,0-2 0 0 0,0 3-1 0 0,0 0-1 0 0,1-1 1 0 0,-1 1-1 0 0,0-1 1 0 0,0 1-1 0 0,0 0 1 0 0,0-1-1 0 0,0 1 1 0 0,0-1-1 0 0,0 1 1 0 0,-1 0-1 0 0,1-1 1 0 0,0 1-1 0 0,0-1 1 0 0,0 1-1 0 0,0 0 1 0 0,0-1-1 0 0,-1 1 1 0 0,1 0-1 0 0,0-1 1 0 0,0 1-1 0 0,-1 0 1 0 0,1-1-1 0 0,0 1 1 0 0,0 0-1 0 0,-1-1 1 0 0,1 1 0 0 0,0 0-1 0 0,-1 0 1 0 0,1-1-1 0 0,0 1 1 0 0,-1 0-1 0 0,1 0 1 0 0,-1 0-1 0 0,1 0 1 0 0,0 0-1 0 0,-1-1 1 0 0,1 1-1 0 0,-1 0 1 0 0,1 0-1 0 0,0 0 1 0 0,-1 0-1 0 0,1 0 1 0 0,-1 0-1 0 0,1 0 1 0 0,-1 1-1 0 0,1-1 0 0 0,0 0 0 0 0,0 0 1 0 0,-1 0-1 0 0,1 0 0 0 0,0 0 0 0 0,0 0 0 0 0,0-1 0 0 0,0 1 0 0 0,-1 0 0 0 0,1 0 0 0 0,0 0 0 0 0,0 0 0 0 0,0 0 0 0 0,0 0 0 0 0,-1 0 0 0 0,1 0 0 0 0,0 0 0 0 0,0 0 0 0 0,0 0 0 0 0,0-1 0 0 0,0 1 0 0 0,0 0 0 0 0,-1 0 1 0 0,1 0-1 0 0,0 0 0 0 0,0 0 0 0 0,0-1 0 0 0,-8-8-10 0 0,8 9 11 0 0,0 0-1 0 0,0 0 1 0 0,0 0-1 0 0,0 0 1 0 0,0 0-1 0 0,-1-1 1 0 0,1 1 0 0 0,0 0-1 0 0,0 0 1 0 0,0 0-1 0 0,0 0 1 0 0,0 0-1 0 0,-1 0 1 0 0,1 0 0 0 0,0-1-1 0 0,0 1 1 0 0,0 0-1 0 0,0 0 1 0 0,0 0-1 0 0,-1 0 1 0 0,1 0 0 0 0,0 0-1 0 0,0 0 1 0 0,0 0-1 0 0,0 0 1 0 0,-1 0-1 0 0,1 0 1 0 0,0 0 0 0 0,-1 0 1 0 0,1 0 1 0 0,-1 0-1 0 0,1 0 0 0 0,-1 0 1 0 0,0 0-1 0 0,1 0 0 0 0,-1 0 1 0 0,1 1-1 0 0,-1-1 0 0 0,1 0 1 0 0,-1 0-1 0 0,0 0 0 0 0,0 1 1 0 0,-4 10 28 0 0,4-8-27 0 0,-1-1-1 0 0,1 1 1 0 0,0 0-1 0 0,0 0 0 0 0,0-1 1 0 0,0 1-1 0 0,0 0 1 0 0,0 0-1 0 0,1 0 1 0 0,-1 5-1 0 0,1 47-29 0 0,0-48 18 0 0,-1-1 0 0 0,0 0 0 0 0,-2 8 0 0 0,1-6-43 0 0,1 0-1 0 0,-1-1 0 0 0,1 14 1 0 0,1 80-514 0 0,0-93 467 0 0,-1 0-1 0 0,-1 12 0 0 0,-7 10-17 0 0,7-15 44 0 0,1 0-1 0 0,0 0 0 0 0,2 20 1 0 0,0 0-113 0 0,0-14 144 0 0,-1-7-122 0 0,0 1 0 0 0,-3 23 1 0 0,-1-18 77 0 0,2-8-67 0 0,0 0 1 0 0,-1 21 0 0 0,3 84-210 0 0,0-87 233 0 0,1-12-42 0 0,-1 1 1 0 0,-3 27 0 0 0,-2-26 48 0 0,4-15 14 0 0,0 0 0 0 0,0 0 0 0 0,-1 10-1 0 0,2-4 11 0 0,0-6 61 0 0,0-1 0 0 0,0 0 0 0 0,0 0 0 0 0,-1 0 0 0 0,0 4 0 0 0,-4 5 2 0 0,4-11 57 0 0,0 0 0 0 0,0 0-1 0 0,0 1 1 0 0,1-1 0 0 0,-1 0-1 0 0,1 1 1 0 0,-1-1-1 0 0,1 0 1 0 0,0 4 0 0 0,0 43 1346 0 0,0-60-1107 0 0,0-80 969 0 0,0-12-933 0 0,0 95-250 0 0,0 1-1 0 0,2-12 0 0 0,7-11 312 0 0,-8 19-243 0 0,0-1 0 0 0,-1-21 0 0 0,0 17 56 0 0,-1-18-23 0 0,1 18-83 0 0,0-1-1 0 0,3-22 0 0 0,1 19-64 0 0,-2 12 0 0 0,-1 0 0 0 0,0 0 0 0 0,1-13 0 0 0,-2-146-57 0 0,0 159 66 0 0,0 1 0 0 0,2-12 1 0 0,1 8 38 0 0,-2 9-33 0 0,0-1 0 0 0,-1 0 0 0 0,1 1 0 0 0,-1-1 0 0 0,1-3 0 0 0,-6-28 103 0 0,10 6 213 0 0,-5 26-314 0 0,-1-1 0 0 0,1 1 1 0 0,-1 0-1 0 0,1 0 0 0 0,-2-4 1 0 0,-1-3 46 0 0,2 1 40 0 0,-1 1 0 0 0,2-1 1 0 0,-1 0-1 0 0,2-15 0 0 0,0-2 60 0 0,-1-11-143 0 0,0 34-17 0 0,0 1-1 0 0,-1-1 1 0 0,1 1-1 0 0,0-1 1 0 0,-1 1-1 0 0,1-1 1 0 0,-1 1-1 0 0,1 0 1 0 0,-1-1-1 0 0,-1-2 1 0 0,1 3 1 0 0,0 0 0 0 0,1-1 0 0 0,-1 1 0 0 0,0-1 0 0 0,1 1 0 0 0,-1-1 0 0 0,1 0 0 0 0,0 1 0 0 0,-1-1 0 0 0,1-2 0 0 0,0-23 65 0 0,0 17-28 0 0,0 10-42 0 0,0 0 1 0 0,0 0-1 0 0,0 0 0 0 0,0 0 1 0 0,0 0-1 0 0,0 0 1 0 0,0 0-1 0 0,0 0 0 0 0,0 0 1 0 0,0 0-1 0 0,0 0 1 0 0,0 0-1 0 0,0 0 0 0 0,0-1 1 0 0,0 1-1 0 0,0 0 1 0 0,0 0-1 0 0,0 0 0 0 0,0 0 1 0 0,0 0-1 0 0,0 0 0 0 0,0 0 1 0 0,0 0-1 0 0,0 0 1 0 0,0 0-1 0 0,0 0 0 0 0,0 0 1 0 0,0 0-1 0 0,0 0 1 0 0,0 0-1 0 0,0 0 0 0 0,-1 0 1 0 0,1-1-1 0 0,0 1 1 0 0,0 0-1 0 0,0 0 0 0 0,0 0 1 0 0,0 0-1 0 0,0 0 1 0 0,0 0-1 0 0,0 0 0 0 0,0 0 1 0 0,0 0-1 0 0,0 0 1 0 0,0 0-1 0 0,0 0 0 0 0,0 0 1 0 0,-1 0-1 0 0,1 0 1 0 0,0 0-1 0 0,0 0 0 0 0,0 0 1 0 0,0 0-1 0 0,0 0 1 0 0,0 0-1 0 0,0 1 0 0 0,-9-1-42 0 0,7 0-237 0 0,2 163-1132 0 0,0-160 1413 0 0,0 1 0 0 0,0 0 0 0 0,0-1-1 0 0,1 1 1 0 0,-1-1 0 0 0,1 1 0 0 0,0-1 0 0 0,2 5-1 0 0,2 8 4 0 0,-3-2-10 0 0,-1 0-1 0 0,0 0 1 0 0,-2 21-1 0 0,0-10-25 0 0,1 377-1572 0 0,0-394 1546 0 0,0-1 0 0 0,-2 12 0 0 0,-3 1-11 0 0,3-15-12 0 0,1-1 0 0 0,0 1-1 0 0,0 0 1 0 0,0 10 0 0 0,1 72-731 0 0,0-86 808 0 0,0 1 0 0 0,0-1 1 0 0,-1 1-1 0 0,1-1 0 0 0,0 1 0 0 0,-1-1 1 0 0,1 0-1 0 0,0 1 0 0 0,-1-1 0 0 0,0 0 0 0 0,1 1 1 0 0,-1-1-1 0 0,-1 3 0 0 0,1-3 5 0 0,0 0-1 0 0,0 0 0 0 0,1 0 1 0 0,-1 0-1 0 0,1 0 1 0 0,-1 0-1 0 0,1 1 1 0 0,-1-1-1 0 0,1 0 1 0 0,0 0-1 0 0,0 1 0 0 0,-1-1 1 0 0,1 2-1 0 0,0 36 85 0 0,-2-41 82 0 0,-6-8-30 0 0,8 8-85 0 0,0 1 0 0 0,-1 0 0 0 0,1 0 0 0 0,0-1 0 0 0,0 1 0 0 0,-1 0 0 0 0,1-1 0 0 0,1 0 0 0 0,-2-4 200 0 0,1 3-211 0 0,0 1 1 0 0,0-1-1 0 0,0 1 0 0 0,0 0 1 0 0,1-1-1 0 0,-1 1 0 0 0,1-3 1 0 0,1 0-12 0 0,0-1-15 0 0,0 0 0 0 0,-1 0 0 0 0,0 0-1 0 0,0 0 1 0 0,0-10 0 0 0,-1-59-20 0 0,1 69 11 0 0,-1 0-1 0 0,1 1 0 0 0,0-1 1 0 0,3-8-1 0 0,-3 8-2 0 0,1 0 1 0 0,-1 0-1 0 0,0-1 0 0 0,1-10 1 0 0,-3 3-3 0 0,1 5 47 0 0,0 0 0 0 0,0 1-1 0 0,3-17 1 0 0,6-11 68 0 0,-5-3 198 0 0,4 1-155 0 0,-4 0 166 0 0,5-1-198 0 0,-5 1 58 0 0,5-1-132 0 0,-5 15-37 0 0,-2 11-10 0 0,0 1-1 0 0,5-15 1 0 0,-4 17-5 0 0,-1 0 0 0 0,1 0 0 0 0,-1 0 0 0 0,-1 0 0 0 0,1-17 0 0 0,-2 19-13 0 0,0-1 1 0 0,2-11-1 0 0,7-10-10 0 0,-8 21 3 0 0,0 1 1 0 0,-1-13-1 0 0,0 12 6 0 0,2-17-1 0 0,6-3-29 0 0,-4-5 31 0 0,1 14 9 0 0,-3 16 4 0 0,-1-1 1 0 0,0 0 0 0 0,0 0-1 0 0,0-10 1 0 0,-1-102 147 0 0,0 113-147 0 0,1 1 0 0 0,-1 0-1 0 0,1 0 1 0 0,0 0 0 0 0,0 0-1 0 0,0-1 1 0 0,0 1 0 0 0,0 0-1 0 0,3-5 1 0 0,-3 7-3 0 0,-1 0 0 0 0,1 0 1 0 0,-1-1-1 0 0,0 1 0 0 0,1 0 0 0 0,-1 0 0 0 0,0-1 1 0 0,0 1-1 0 0,0 0 0 0 0,0-1 0 0 0,0 1 1 0 0,0 0-1 0 0,0-1 0 0 0,-1 1 0 0 0,1 0 0 0 0,0 0 1 0 0,-1-1-1 0 0,1 1 0 0 0,-1 0 0 0 0,1 0 0 0 0,-1 0 1 0 0,0 0-1 0 0,-1-2 0 0 0,1 2 0 0 0,0-1 0 0 0,1 0 0 0 0,-1 1 0 0 0,0-1 0 0 0,0 0-1 0 0,1 1 1 0 0,-1-1 0 0 0,1 0 0 0 0,-1-3 0 0 0,1-34 0 0 0,0 31 0 0 0,0 14-4 0 0,0-6 4 0 0,0 0-1 0 0,0 0 1 0 0,0 0 0 0 0,0 0 0 0 0,0 1-1 0 0,0-1 1 0 0,0 0 0 0 0,0 0 0 0 0,0 0-1 0 0,0 0 1 0 0,0 0 0 0 0,0 0-1 0 0,0 0 1 0 0,0 0 0 0 0,0 0 0 0 0,0 0-1 0 0,0 0 1 0 0,0 0 0 0 0,0 0-1 0 0,0 1 1 0 0,0-1 0 0 0,0 0 0 0 0,0 0-1 0 0,0 0 1 0 0,0 0 0 0 0,0 0-1 0 0,0 0 1 0 0,0 0 0 0 0,0 0 0 0 0,0 0-1 0 0,0 0 1 0 0,0 0 0 0 0,0 0-1 0 0,0 0 1 0 0,-1 0 0 0 0,1 0 0 0 0,0 0-1 0 0,0 0 1 0 0,0 0 0 0 0,0 0 0 0 0,0 0-1 0 0,0 0 1 0 0,0 0 0 0 0,0 0-1 0 0,0 0 1 0 0,0 0 0 0 0,0 0 0 0 0,0 0-1 0 0,0 0 1 0 0,0 0 0 0 0,-1 0-1 0 0,1 0 1 0 0,0 0 0 0 0,0 0 0 0 0,0 0-1 0 0,0 0 1 0 0,-9 0-11 0 0,9 0 11 0 0,0 0-1 0 0,0 0 1 0 0,0 0 0 0 0,0 0-1 0 0,0 0 1 0 0,0 0-1 0 0,0 0 1 0 0,-1 0-1 0 0,1 0 1 0 0,0 0-1 0 0,0 0 1 0 0,0 0-1 0 0,0 0 1 0 0,0 0-1 0 0,0 0 1 0 0,0 0-1 0 0,0 0 1 0 0,0 0-1 0 0,0 0 1 0 0,0 0 0 0 0,0 0-1 0 0,0 0 1 0 0,-1 0-1 0 0,1 0 1 0 0,0 0-1 0 0,0 0 1 0 0,0 0-1 0 0,0 0 1 0 0,0 0-1 0 0,0 0 1 0 0,0 1-1 0 0,0-1 1 0 0,0 0-1 0 0,0 0 1 0 0,0 0 0 0 0,0 0-1 0 0,0 0 1 0 0,0 0-1 0 0,0 0 1 0 0,0 0-1 0 0,0 0 1 0 0,0 0-1 0 0,0 0 1 0 0,0 0-1 0 0,0 0 1 0 0,0 1-1 0 0,0-1 1 0 0,0 0-1 0 0,0 0 1 0 0,0 0-1 0 0,0 0 1 0 0,0 0 0 0 0,0 0-1 0 0,0 0 1 0 0,0 0-1 0 0,0 0 1 0 0,0 3-4 0 0,0-1 1 0 0,0 0 1 0 0,0-1 0 0 0,0 1 0 0 0,0 0-1 0 0,0 0 1 0 0,0-1 0 0 0,0 1 0 0 0,-1 0-1 0 0,0 2 1 0 0,-2-2-1 0 0,-2 2 6 0 0,4-1 0 0 0,1 0 0 0 0,-1 0 0 0 0,1 1 0 0 0,0-1-1 0 0,0 0 1 0 0,0 4 0 0 0,0 1 4 0 0,0-7-5 0 0,0 0 0 0 0,0 1 1 0 0,0-1-1 0 0,-1 0 0 0 0,1 0 0 0 0,0 0 1 0 0,-1 0-1 0 0,1 1 0 0 0,0-1 1 0 0,-1 0-1 0 0,0 0 0 0 0,1 0 0 0 0,-2 1 1 0 0,-3 8 2 0 0,4-6-3 0 0,0 1 0 0 0,0-1 0 0 0,1 0 0 0 0,0 0 0 0 0,0 1 0 0 0,0 7-1 0 0,1-6 1 0 0,-1 1-1 0 0,0-1 0 0 0,-1 1 1 0 0,-1 6-1 0 0,-18 86-48 0 0,18-89-26 0 0,1 0-1 0 0,0 0 1 0 0,2 16-1 0 0,0-17-25 0 0,-1 0-1 0 0,-1 0 0 0 0,-1 12 0 0 0,-2-1 8 0 0,2-13 3 0 0,0 0-1 0 0,1 1 1 0 0,0-1 0 0 0,0 10-1 0 0,1-1 17 0 0,1-3 3 0 0,-1 0 0 0 0,-3 19 0 0 0,-6-3-4 0 0,8-17 9 0 0,0 0-1 0 0,1 21 1 0 0,0-17-1 0 0,0 101-926 0 0,-1-111 950 0 0,1-1 1 0 0,-1 1-1 0 0,-1 5 0 0 0,-2 13-38 0 0,7-7 80 0 0,0-9 0 0 0,-2 5 19 0 0,1 1 0 0 0,-2-1 0 0 0,-1 15 0 0 0,1-8 3 0 0,0-12-17 0 0,0-6-8 0 0,0-1 0 0 0,0 1 0 0 0,0 0-1 0 0,0-1 1 0 0,0 1 0 0 0,0 0 0 0 0,0-1-1 0 0,-1 1 1 0 0,0 2 0 0 0,-7 9-18 0 0,8-12 17 0 0,-1 0 1 0 0,1-1-1 0 0,0 1 1 0 0,0 0 0 0 0,0-1-1 0 0,0 1 1 0 0,0 0-1 0 0,0-1 1 0 0,0 1-1 0 0,0 0 1 0 0,0-1-1 0 0,0 1 1 0 0,0 0 0 0 0,0-1-1 0 0,0 1 1 0 0,0 0-1 0 0,0-1 1 0 0,1 2-1 0 0,7 10-34 0 0,-6-1 50 0 0,-2-10 5 0 0,0-2-10 0 0,-2-10-14 0 0,-2 4 59 0 0,3 6-40 0 0,1 0 0 0 0,-1 0 0 0 0,0-1 0 0 0,1 1 0 0 0,-1 0 0 0 0,1-1 0 0 0,-1 1 0 0 0,1 0 0 0 0,0-1 0 0 0,-1 1 0 0 0,1 0 0 0 0,0-3 0 0 0,0-85 1220 0 0,0 83-1214 0 0,1 0-1 0 0,0 1 0 0 0,0-1 0 0 0,2-8 0 0 0,1 0 8 0 0,0-12-14 0 0,0 12-12 0 0,-2 9 0 0 0,-1 0 0 0 0,0 0 0 0 0,0 0-1 0 0,0-1 1 0 0,0-8 0 0 0,-1 6-10 0 0,0 1 0 0 0,2-12 1 0 0,7-11-1 0 0,-8 25 7 0 0,0-1 0 0 0,-1-9 1 0 0,0 6 17 0 0,0 1 1 0 0,3-12-1 0 0,4-16 167 0 0,-2-3-42 0 0,-2 19 57 0 0,0 7-76 0 0,-1 0-1 0 0,1-17 1 0 0,-3 23-33 0 0,0-1 0 0 0,1 1 0 0 0,1 0 0 0 0,1-10 0 0 0,2-3-42 0 0,-1-16 115 0 0,4 7-124 0 0,-7 3-48 0 0,-1 18 11 0 0,0 0 0 0 0,1 1 0 0 0,1-9 0 0 0,2 0 8 0 0,-2 9-3 0 0,0 0 0 0 0,-1-1 0 0 0,0 1 0 0 0,0-10 0 0 0,-1-213-19 0 0,0 228 13 0 0,0 1-1 0 0,0-1 1 0 0,0 1 0 0 0,-1 0-1 0 0,1-1 1 0 0,0 1-1 0 0,-1 0 1 0 0,1-1 0 0 0,-1 1-1 0 0,0 0 1 0 0,1-1 0 0 0,-1 1-1 0 0,0 0 1 0 0,0 0-1 0 0,0 0 1 0 0,0 0 0 0 0,-1-1-1 0 0,2 1 3 0 0,0 1 0 0 0,0 0-1 0 0,-1 0 1 0 0,1 0-1 0 0,0 0 1 0 0,0 0-1 0 0,0 0 1 0 0,0-1 0 0 0,0 1-1 0 0,0 0 1 0 0,-1 0-1 0 0,1 0 1 0 0,0 0 0 0 0,0-1-1 0 0,0 1 1 0 0,0 0-1 0 0,0 0 1 0 0,0 0 0 0 0,0 0-1 0 0,0-1 1 0 0,0 1-1 0 0,0 0 1 0 0,0 0 0 0 0,0 0-1 0 0,0-1 1 0 0,0-33 0 0 0,0 32 60 0 0,0 4-22 0 0,0 9-15 0 0,-1 20-3 0 0,0-29-17 0 0,1-1 1 0 0,0 1 0 0 0,-1-1-1 0 0,1 1 1 0 0,-1-1 0 0 0,0 1-1 0 0,0 0 1 0 0,-3 6 6 0 0,4-7-3 0 0,-1 1 1 0 0,1 0-1 0 0,-1-1 0 0 0,1 1 1 0 0,0-1-1 0 0,0 1 0 0 0,-1 0 1 0 0,1-1-1 0 0,1 4 1 0 0,-1 3-2 0 0,0 4 13 0 0,1-5-23 0 0,-1 1 0 0 0,0-1 0 0 0,-1 0 1 0 0,-1 12-1 0 0,-7-2-22 0 0,8-10 7 0 0,-1-1 0 0 0,2 1 0 0 0,-1 0 0 0 0,1 0-1 0 0,1 13 1 0 0,0 1-26 0 0,-1 353-1544 0 0,0-368 1585 0 0,1 0 1 0 0,0 0 0 0 0,1 1-1 0 0,-1-1 1 0 0,4 8 0 0 0,-4-12 1 0 0,0 1 2 0 0,-1-1 0 0 0,1 1 0 0 0,0-1-1 0 0,-1 1 1 0 0,0 0 0 0 0,0-1 0 0 0,1 1-1 0 0,-2 0 1 0 0,1 4 0 0 0,-1 0 0 0 0,1 147-800 0 0,0-150 362 0 0,0 4 78 0 0,0-6 16 0 0,3-2-942 0 0,-2 0 1276 0 0,-1 0 1 0 0,1 0 0 0 0,-1 0 0 0 0,0 0 0 0 0,1 0 0 0 0,-1 0 0 0 0,1 0 0 0 0,-1 0-1 0 0,0 0 1 0 0,1 0 0 0 0,-1-1 0 0 0,0 1 0 0 0,1 0 0 0 0,-1-1 0 0 0,1 1-38 0 0,-1-1 1 0 0,1 0 0 0 0,-1 0 0 0 0,0 1 0 0 0,0-1 0 0 0,1 0-1 0 0,-1 0 1 0 0,0 0 0 0 0,0 1 0 0 0,0-1 0 0 0,0 0 0 0 0,0 0-1 0 0,0-1 1 0 0,0 1-34 0 0,0 0-1 0 0,0 0 0 0 0,0 0 1 0 0,0 0-1 0 0,0 0 1 0 0,1 0-1 0 0,-1 0 0 0 0,1-2 1 0 0,8-10-646 0 0,-9 12 679 0 0,1 0-1 0 0,-1 0 0 0 0,1 0 1 0 0,-1 0-1 0 0,0-1 0 0 0,0 1 1 0 0,0 0-1 0 0,0 0 0 0 0,0-2 1 0 0,0 2 39 0 0,0 1 1 0 0,0-1-1 0 0,0 1 0 0 0,0-1 1 0 0,0 0-1 0 0,0 1 1 0 0,0-1-1 0 0,0 1 1 0 0,1-1-1 0 0,-1 0 1 0 0,0 1-1 0 0,0-1 0 0 0,0 1 1 0 0,1-1-1 0 0,-1 0 1 0 0,9-3-164 0 0,-8 3 168 0 0,-1 0 0 0 0,0 1 0 0 0,1-1 1 0 0,-1 0-1 0 0,0 1 0 0 0,0-1 0 0 0,0 0 0 0 0,1 1 0 0 0,-1-1 1 0 0,0 0-1 0 0,0 1 0 0 0,0-1 0 0 0,0 0 0 0 0,0 0 0 0 0,0-11 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6T11:07:04.3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12 1160 0 0,'0'0'167'0'0,"0"-2"120"0"0,0-6 1400 0 0,0 8-1678 0 0,0 0 0 0 0,0 0 1 0 0,0 0-1 0 0,0 0 0 0 0,0 0 0 0 0,0 0 1 0 0,0 0-1 0 0,0 0 0 0 0,0 0 0 0 0,0 0 1 0 0,0 0-1 0 0,0 0 0 0 0,0 0 0 0 0,0 0 1 0 0,0-1-1 0 0,0 1 0 0 0,0 0 0 0 0,0 0 1 0 0,0 0-1 0 0,0 0 0 0 0,0 0 1 0 0,0 0-1 0 0,0 0 0 0 0,0 0 0 0 0,0 0 1 0 0,0 0-1 0 0,0 0 0 0 0,0 0 0 0 0,0 0 1 0 0,0 0-1 0 0,0 0 0 0 0,0 0 0 0 0,0 0 1 0 0,-1 0-1 0 0,1 0 0 0 0,0-1 1 0 0,0 1-1 0 0,0 0 0 0 0,0 0 0 0 0,0 0 1 0 0,0 0-1 0 0,0 0 0 0 0,0 0 0 0 0,0 0 1 0 0,0 0-1 0 0,0 0 0 0 0,0 0 0 0 0,0 0 1 0 0,0 0-1 0 0,0 0 0 0 0,-1 0 0 0 0,1 0 1 0 0,0 0-1 0 0,0 0 0 0 0,0 0 1 0 0,0 1-1 0 0,0-2 9 0 0,-1 1 1 0 0,1 0 0 0 0,-1 0-1 0 0,0 1 1 0 0,1-1-1 0 0,-1 0 1 0 0,1 0-1 0 0,-1 0 1 0 0,1 0 0 0 0,0 0-1 0 0,-1 0 1 0 0,1 1-1 0 0,-2-1 1 0 0,2 1 24 0 0,0-1-1 0 0,-1 1 1 0 0,1-1 0 0 0,0 1-1 0 0,0-1 1 0 0,0 1 0 0 0,0-1-1 0 0,-1 1 1 0 0,1-1 0 0 0,0 1-1 0 0,0-1 1 0 0,0 1 0 0 0,0-1-1 0 0,0 1 1 0 0,0 1 678 0 0,0 0-267 0 0,0 21 153 0 0,0-23-592 0 0,0 0 0 0 0,0 0 0 0 0,0 0 1 0 0,0 1-1 0 0,0-1 0 0 0,0 0 0 0 0,0 0 1 0 0,0 0-1 0 0,0 0 0 0 0,0 1 0 0 0,0-1 1 0 0,0 0-1 0 0,0 0 0 0 0,0 0 0 0 0,0 0 1 0 0,0 0-1 0 0,0 1 0 0 0,-1-1 0 0 0,1 0 1 0 0,0 0-1 0 0,0 0 0 0 0,0 0 0 0 0,0 0 1 0 0,0 0-1 0 0,0 1 0 0 0,-1-1 0 0 0,1 0 0 0 0,-1 0-3 0 0,1 1 0 0 0,-1-1 0 0 0,1 1 0 0 0,-1-1 0 0 0,1 1 0 0 0,-1-1 1 0 0,1 1-1 0 0,0-1 0 0 0,-1 1 0 0 0,1 0 0 0 0,0-1 0 0 0,-1 1 0 0 0,1 0 0 0 0,0-1 0 0 0,-1 2 0 0 0,2-1 18 0 0,-1-1 0 0 0,0 1 1 0 0,0 0-1 0 0,1 0 1 0 0,-1 0-1 0 0,0-1 1 0 0,1 1-1 0 0,-1 0 1 0 0,1-1-1 0 0,-1 1 1 0 0,1 0-1 0 0,-1-1 1 0 0,2 2-1 0 0,-2-2-19 0 0,0 0-1 0 0,1 0 0 0 0,-1 0 0 0 0,0 0 1 0 0,0 0-1 0 0,0 1 0 0 0,0-1 0 0 0,0 0 1 0 0,0 0-1 0 0,1 0 0 0 0,-1 0 0 0 0,0 0 1 0 0,0 1-1 0 0,0-1 0 0 0,0 0 0 0 0,0 0 1 0 0,0 0-1 0 0,0 1 0 0 0,0-1 0 0 0,0 0 1 0 0,0 0-1 0 0,0 0 0 0 0,0 1 0 0 0,0-1 1 0 0,0 0-1 0 0,0 23-10 0 0,0-10-16 0 0,2 14 46 0 0,-2-27-29 0 0,0 1 0 0 0,0-1 0 0 0,0 1 0 0 0,1-1 0 0 0,-1 0-1 0 0,0 1 1 0 0,0-1 0 0 0,0 1 0 0 0,1-1 0 0 0,-1 0 0 0 0,0 1 0 0 0,1-1 0 0 0,-1 1 0 0 0,0-1 0 0 0,1 0 0 0 0,-1 0 0 0 0,1 1 0 0 0,2 2-25 0 0,-3-3 18 0 0,0 0 1 0 0,0 0-1 0 0,1 0 1 0 0,-1 0-1 0 0,0 0 0 0 0,0 1 1 0 0,0-1-1 0 0,0 0 1 0 0,0 0-1 0 0,0 0 1 0 0,1 0-1 0 0,-1 0 1 0 0,0 1-1 0 0,0-1 1 0 0,0 0-1 0 0,0 0 1 0 0,0 0-1 0 0,0 0 0 0 0,0 1 1 0 0,0-1-1 0 0,0 0 1 0 0,0 0-1 0 0,0 0 1 0 0,0 0-1 0 0,0 1 1 0 0,0 10-113 0 0,0-10 68 0 0,0 0 0 0 0,0 1 0 0 0,0-1 0 0 0,0 0 0 0 0,0 0 0 0 0,1 0 0 0 0,-1 0 0 0 0,0 0 0 0 0,1 2 0 0 0,4 4-374 0 0,-5-6 377 0 0,1 0 0 0 0,0 0 0 0 0,-1 0 0 0 0,1 0 0 0 0,0 0 0 0 0,-1 0 1 0 0,1 0-1 0 0,-1 0 0 0 0,0 1 0 0 0,1-1 0 0 0,-1 0 0 0 0,0 0 0 0 0,0 1 0 0 0,0-1 0 0 0,0 2 0 0 0,0 36-1947 0 0,0-38 1968 0 0,0 0-1 0 0,0 0 0 0 0,1 0 1 0 0,-1 0-1 0 0,0 0 0 0 0,0 0 1 0 0,0 0-1 0 0,1 0 0 0 0,0 1 1 0 0,8 10-326 0 0,-9-11 343 0 0,0 0 0 0 0,1 0 0 0 0,-1 1 0 0 0,0-1 1 0 0,1 0-1 0 0,-1 0 0 0 0,0 0 0 0 0,0 0 0 0 0,0 2 1 0 0,0 11 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6T11:07:51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13 1160 0 0,'0'0'167'0'0,"0"-2"120"0"0,0-6-107 0 0,0 6 408 0 0,0 4 196 0 0,0 6 10 0 0,0-4-4 0 0,0 5 16 0 0,0-7-22 0 0,0 21 1470 0 0,0-23-2232 0 0,0 0 0 0 0,0 1-1 0 0,0-1 1 0 0,0 0 0 0 0,0 0 0 0 0,0 0 0 0 0,0 0 0 0 0,0 1 0 0 0,0-1 0 0 0,0 0-1 0 0,0 0 1 0 0,-1 0 0 0 0,1 0 0 0 0,0 1 0 0 0,0-1 0 0 0,0 0 0 0 0,0 0 0 0 0,0 0-1 0 0,0 0 1 0 0,0 0 0 0 0,-1 1 0 0 0,1-1 0 0 0,0 0 0 0 0,0 0 0 0 0,-9 11 256 0 0,8-10-273 0 0,1 0 0 0 0,-1 1-1 0 0,1-1 1 0 0,0 0 0 0 0,0 0-1 0 0,0 0 1 0 0,-1 1 0 0 0,1-1-1 0 0,0 1 1 0 0,0 24-9 0 0,-1-5-43 0 0,1-21 47 0 0,0 0 0 0 0,0 0 0 0 0,0 1-1 0 0,0-1 1 0 0,0 0 0 0 0,0 0 0 0 0,0 0-1 0 0,0 0 1 0 0,0 0 0 0 0,0 0 0 0 0,0 1-1 0 0,0-1 1 0 0,0 0 0 0 0,0 0 0 0 0,0 0 0 0 0,0 0-1 0 0,0 0 1 0 0,0 0 0 0 0,0 0 0 0 0,-1 0-1 0 0,1 1 1 0 0,0-1 0 0 0,0 0 0 0 0,0 0-1 0 0,0 0 1 0 0,0 0 0 0 0,0 0 0 0 0,0 0 0 0 0,-1 0-1 0 0,1 0 1 0 0,0 0 0 0 0,0 0 0 0 0,0 0-1 0 0,0 0 1 0 0,0 0 0 0 0,0 0 0 0 0,-1 0-1 0 0,1 0 1 0 0,0 0 2 0 0,0 0 0 0 0,-1 0-1 0 0,1 0 1 0 0,0 0 0 0 0,-1 0 0 0 0,1 1-1 0 0,0-1 1 0 0,0 0 0 0 0,-1 0-1 0 0,1 0 1 0 0,0 0 0 0 0,0 0 0 0 0,-1 0-1 0 0,1 1 1 0 0,0-1 0 0 0,0 0 0 0 0,-1 0-1 0 0,1 0 1 0 0,0 1 0 0 0,-1 0 16 0 0,1-1 1 0 0,0 1 0 0 0,-1 0 0 0 0,1 0 0 0 0,0-1-1 0 0,0 1 1 0 0,0 0 0 0 0,0 0 0 0 0,0 0-1 0 0,0-1 1 0 0,0 1 0 0 0,0 1 0 0 0,0 23 926 0 0,-2-16-830 0 0,-1-6-10 0 0,2-3-100 0 0,1 0 0 0 0,0 0 0 0 0,-1 0 0 0 0,1 0 1 0 0,0 0-1 0 0,-1 1 0 0 0,1-1 0 0 0,0 0 1 0 0,0 0-1 0 0,-1 0 0 0 0,1 1 0 0 0,0-1 1 0 0,0 0-1 0 0,-1 0 0 0 0,1 1 0 0 0,0-1 0 0 0,0 0 1 0 0,0 1-1 0 0,-1-1 0 0 0,1 1 0 0 0,-1 1 2 0 0,1 1-1 0 0,-1 0 0 0 0,1 0 0 0 0,-1-1 0 0 0,1 1 0 0 0,0 4 0 0 0,0-6-6 0 0,0 0 0 0 0,0 0 0 0 0,0 0 0 0 0,0 0 0 0 0,0 0 0 0 0,0 0 0 0 0,0 0 0 0 0,-1 0 0 0 0,1 0 0 0 0,-1 1 0 0 0,-10 17 0 0 0,10-16 0 0 0,2 1 0 0 0,-1-3 0 0 0,0 0 0 0 0,0-1 0 0 0,0 1 0 0 0,0-1 0 0 0,0 1 0 0 0,0 0 0 0 0,0-1 0 0 0,0 1 0 0 0,0 0 0 0 0,-1-1 0 0 0,1 1 0 0 0,0 0 0 0 0,-1 0 0 0 0,-7 3 46 0 0,8-3-25 0 0,-1 0 0 0 0,1 0 0 0 0,0-1 0 0 0,0 1 0 0 0,-1 0 0 0 0,1 0 1 0 0,0 0-1 0 0,0-1 0 0 0,0 1 0 0 0,0 0 0 0 0,0 0 0 0 0,0 1 0 0 0,0 11 486 0 0,0-3-21 0 0,0-10-482 0 0,0 0 0 0 0,0 0 1 0 0,0 0-1 0 0,0 0 0 0 0,0 0 1 0 0,0 0-1 0 0,0 0 0 0 0,0 0 1 0 0,0 0-1 0 0,0 0 0 0 0,0 0 1 0 0,0 0-1 0 0,0 1 1 0 0,0-1-1 0 0,0 0 0 0 0,0 0 1 0 0,0 0-1 0 0,0 0 0 0 0,0 0 1 0 0,0 0-1 0 0,0 0 0 0 0,0 0 1 0 0,0 0-1 0 0,0 0 0 0 0,0 0 1 0 0,0 0-1 0 0,0 0 0 0 0,0 0 1 0 0,0 0-1 0 0,0 1 1 0 0,0-1-1 0 0,0 0 0 0 0,0 0 1 0 0,0 0-1 0 0,-1 0 0 0 0,1 0 1 0 0,0 0-1 0 0,0 0 0 0 0,0 0 1 0 0,0 0-1 0 0,0 0 0 0 0,0 0 1 0 0,0 0-1 0 0,0 0 0 0 0,0 0 1 0 0,0 0-1 0 0,0 0 1 0 0,0 0-1 0 0,0 0 0 0 0,-1 0 1 0 0,1 0-1 0 0,0 0 0 0 0,0 0 1 0 0,0 0-1 0 0,0 0 0 0 0,0 0 1 0 0,-1 0-3 0 0,1 0 0 0 0,-1 0 1 0 0,1 0-1 0 0,-1 0 0 0 0,0 0 0 0 0,1 0 1 0 0,-1 0-1 0 0,1 0 0 0 0,-1 0 1 0 0,1 0-1 0 0,-1 1 0 0 0,1-1 0 0 0,-2 1 1 0 0,2-1-6 0 0,-1 1 1 0 0,1 0-1 0 0,0-1 1 0 0,0 1-1 0 0,-1 0 1 0 0,1-1-1 0 0,0 1 1 0 0,0 0-1 0 0,0 0 1 0 0,0-1-1 0 0,0 1 1 0 0,0 0-1 0 0,0 1 1 0 0,0 9 29 0 0,0-11-18 0 0,0 0 1 0 0,0 1 0 0 0,0-1 0 0 0,0 0-1 0 0,0 0 1 0 0,0 0 0 0 0,0 0-1 0 0,0 1 1 0 0,0-1 0 0 0,0 0 0 0 0,0 0-1 0 0,0 0 1 0 0,0 0 0 0 0,0 1-1 0 0,0-1 1 0 0,0 0 0 0 0,0 0 0 0 0,1 0-1 0 0,-1 0 1 0 0,0 0 0 0 0,0 0-1 0 0,0 1 1 0 0,0-1 0 0 0,0 0 0 0 0,0 0-1 0 0,1 0 1 0 0,-1 0 0 0 0,9 8 497 0 0,-9-8-500 0 0,0 0 0 0 0,0 0 0 0 0,0 0 1 0 0,0 0-1 0 0,1 0 0 0 0,-1 0 1 0 0,0 0-1 0 0,0 0 0 0 0,0 0 1 0 0,0 0-1 0 0,0 1 0 0 0,0-1 0 0 0,0 0 1 0 0,0 0-1 0 0,0 0 0 0 0,0 0 1 0 0,0 0-1 0 0,0 0 0 0 0,0 0 1 0 0,0 0-1 0 0,0 0 0 0 0,1 0 0 0 0,-1 0 1 0 0,0 1-1 0 0,0-1 0 0 0,0 0 1 0 0,0 0-1 0 0,0 0 0 0 0,0 0 1 0 0,0 0-1 0 0,0 0 0 0 0,0 0 1 0 0,0 0-1 0 0,0 0 0 0 0,0 1 0 0 0,0-1 1 0 0,0 0-1 0 0,0 0 0 0 0,-1 0 1 0 0,1 0-1 0 0,0 0 0 0 0,0 0 1 0 0,0 0-1 0 0,0 0 0 0 0,0 0 0 0 0,0 0 1 0 0,0 1-1 0 0,0-1 0 0 0,0 0 1 0 0,0 0-1 0 0,0 0 0 0 0,0 0 1 0 0,0 0-1 0 0,0 0 0 0 0,0 0 0 0 0,-1 0 1 0 0,1 0-1 0 0,0 0 0 0 0,0 0 1 0 0,0 0-1 0 0,-9 9 121 0 0,7-7 24 0 0,3 6-127 0 0,-2-8-34 0 0,1 0 8 0 0,0 0 1 0 0,0 0-1 0 0,0 0 1 0 0,0 0-1 0 0,0 0 1 0 0,0 0-1 0 0,0 0 0 0 0,0 0 1 0 0,0-1-1 0 0,0 1 1 0 0,0 0-1 0 0,-1 0 0 0 0,1 0 1 0 0,0 0-1 0 0,0 0 1 0 0,0 0-1 0 0,0 0 1 0 0,0 0-1 0 0,0 0 0 0 0,1-1 1 0 0,-1 1-1 0 0,0 0 1 0 0,0 0-1 0 0,0 0 0 0 0,0 0 1 0 0,0 0-1 0 0,0 0 1 0 0,0 0-1 0 0,0 0 1 0 0,0 0-1 0 0,0 0 0 0 0,0-1 1 0 0,0 1-1 0 0,0 0 1 0 0,0 0-1 0 0,0 0 0 0 0,0 0 1 0 0,0 0-1 0 0,1 0 1 0 0,-1 0-1 0 0,0 0 1 0 0,0 0-1 0 0,0 0 0 0 0,0 0 1 0 0,0 0-1 0 0,0 0 1 0 0,0 0-1 0 0,0 0 1 0 0,0 0-1 0 0,0 0 0 0 0,1 0 1 0 0,-1 0-1 0 0,0 0 1 0 0,0 0-1 0 0,9 4 1 0 0,-9-4 15 0 0,0 0-1 0 0,1 0 1 0 0,-1-1-1 0 0,0 1 1 0 0,0 0-1 0 0,0 0 1 0 0,1-1-1 0 0,-1 1 1 0 0,0 0 0 0 0,0 0-1 0 0,0-1 1 0 0,0 1-1 0 0,0 0 1 0 0,0 0-1 0 0,1-1 1 0 0,-1 1-1 0 0,0 0 1 0 0,0-1 0 0 0,0 1-1 0 0,0 0 1 0 0,0-1-1 0 0,0 1 1 0 0,0 0-1 0 0,0 0 1 0 0,0-1 0 0 0,0 1-1 0 0,-1-1 1 0 0,1 0 49 0 0,0-1 1 0 0,0 1-1 0 0,0-1 1 0 0,1 1-1 0 0,-1-1 1 0 0,0 1 0 0 0,1-3-1 0 0,7-8 351 0 0,-5 5-218 0 0,-2 4-178 0 0,0 1 0 0 0,0 0-1 0 0,0 0 1 0 0,0 0 0 0 0,0 1-1 0 0,3-4 1 0 0,-4 5-19 0 0,0 0 1 0 0,1 0-1 0 0,-1-1 1 0 0,0 1-1 0 0,0 0 1 0 0,0 0-1 0 0,0 0 0 0 0,0 0 1 0 0,1 0-1 0 0,-1-1 1 0 0,0 1-1 0 0,0 0 1 0 0,0 0-1 0 0,0 0 0 0 0,0 0 1 0 0,0-1-1 0 0,0 1 1 0 0,0 0-1 0 0,0 0 1 0 0,0 0-1 0 0,0 0 0 0 0,0-1 1 0 0,0 1-1 0 0,0 0 1 0 0,0-1-1 0 0,0 1 1 0 0,0-1 0 0 0,0 1-1 0 0,0-1 1 0 0,0 1-1 0 0,0-1 1 0 0,1 1 0 0 0,-1 0-1 0 0,0-1 1 0 0,0 1 0 0 0,0-1-1 0 0,0 1 1 0 0,1-1-1 0 0,-1 1 1 0 0,0 0 0 0 0,1-1-1 0 0,8-3 35 0 0,-5-7-16 0 0,-1 4-17 0 0,-2 6-3 0 0,0-1 0 0 0,0 1 0 0 0,-1 0 0 0 0,1 0 0 0 0,-1-1 0 0 0,1 1 0 0 0,-1 0 0 0 0,1-1 0 0 0,-1 1 0 0 0,0 0 0 0 0,0-1 0 0 0,0-1 0 0 0,0-1 9 0 0,1 1-30 0 0,10-16 316 0 0,-7 10 29 0 0,-3 7-282 0 0,0 0 1 0 0,0 0 0 0 0,0 1 0 0 0,0-1 0 0 0,3-3 0 0 0,-4 5-29 0 0,0 0 1 0 0,1 0-1 0 0,-1 0 1 0 0,0-1-1 0 0,0 1 1 0 0,0 0-1 0 0,0 0 1 0 0,0 0-1 0 0,0 0 1 0 0,1 0 0 0 0,-1-1-1 0 0,0 1 1 0 0,0 0-1 0 0,0 0 1 0 0,0 0-1 0 0,0 0 1 0 0,0-1-1 0 0,0 1 1 0 0,0 0-1 0 0,0 0 1 0 0,0 0-1 0 0,0-1 1 0 0,0 1 0 0 0,0 0-1 0 0,0 0 1 0 0,0-1-5 0 0,0 0 1 0 0,0 1 0 0 0,0-1-1 0 0,1 1 1 0 0,-1-1-1 0 0,0 1 1 0 0,0-1 0 0 0,0 1-1 0 0,0-1 1 0 0,1 1 0 0 0,-1-1-1 0 0,0 1 1 0 0,0-1 0 0 0,1 1-1 0 0,-1-1 1 0 0,0 1-1 0 0,1 0 1 0 0,-1-1 0 0 0,1 1-1 0 0,0-1 1 0 0,-1 1-4 0 0,1-1 0 0 0,-1 1-1 0 0,1-1 1 0 0,-1 1 0 0 0,1-1 0 0 0,-1 1 0 0 0,0-1-1 0 0,1 0 1 0 0,-1 1 0 0 0,0-1 0 0 0,1 1 0 0 0,-1-1-1 0 0,0 0 1 0 0,0 1 0 0 0,1-1 0 0 0,-1 0 0 0 0,0 1-1 0 0,0-1 1 0 0,0 0 0 0 0,0-1 0 0 0,0 2-7 0 0,0 0 1 0 0,0-1-1 0 0,0 1 1 0 0,0-1-1 0 0,0 1 0 0 0,0 0 1 0 0,0-1-1 0 0,0 1 1 0 0,0 0-1 0 0,0-1 1 0 0,0 1-1 0 0,0 0 1 0 0,0-1-1 0 0,0 1 1 0 0,0-1-1 0 0,0 1 1 0 0,1 0-1 0 0,-1-1 0 0 0,0 1 1 0 0,0 0-1 0 0,0-1 1 0 0,1 1-1 0 0,-1 0 1 0 0,0 0-1 0 0,0-1 1 0 0,1 1-1 0 0,-1 0 1 0 0,0 0-1 0 0,1-1 1 0 0,-1 1-1 0 0,0 0 0 0 0,1 0 1 0 0,-1 0-1 0 0,1-1 1 0 0,4-2 3 0 0,0-6 13 0 0,0 5-12 0 0,-4 4-3 0 0,-1 0-1 0 0,0 0 0 0 0,1 0 1 0 0,-1 0-1 0 0,0-1 1 0 0,1 1-1 0 0,-1 0 0 0 0,0-1 1 0 0,1 1-1 0 0,-1 0 1 0 0,0 0-1 0 0,0-1 0 0 0,1 1 1 0 0,-1-1-1 0 0,0 1 1 0 0,0 0-1 0 0,0-1 0 0 0,1 1 1 0 0,-1 0-1 0 0,0-1 1 0 0,0 1-1 0 0,0-1 0 0 0,0 1 1 0 0,0 0-1 0 0,0-1 1 0 0,0 1-1 0 0,0-1 0 0 0,0 1 1 0 0,0 0-1 0 0,0-1 1 0 0,0 0-1 0 0,0-9 0 0 0,2 6-11 0 0,6-7 9 0 0,-4 0 12 0 0,1 7 18 0 0,-1 2-9 0 0,-2-9 41 0 0,-2 7-55 0 0,1-10 2 0 0,-1 14-7 0 0,0-1 0 0 0,1 1-1 0 0,-1 0 1 0 0,0-1-1 0 0,0 1 1 0 0,0 0-1 0 0,1-1 1 0 0,-1 1 0 0 0,0 0-1 0 0,1-1 1 0 0,-1 1-1 0 0,0 0 1 0 0,0 0 0 0 0,1-1-1 0 0,-1 1 1 0 0,0 0-1 0 0,1 0 1 0 0,-1 0 0 0 0,1-1-1 0 0,-1 1 1 0 0,0 0-1 0 0,1 0 1 0 0,-1 0 0 0 0,1 0-1 0 0,-1 0 1 0 0,0 0-1 0 0,1 0 1 0 0,-1 0-1 0 0,1 0 1 0 0,-1 0-1 0 0,0 0 1 0 0,0 0-1 0 0,0 0 0 0 0,0 0 0 0 0,0 0 1 0 0,1 0-1 0 0,-1 0 0 0 0,0 0 0 0 0,0 0 1 0 0,0 0-1 0 0,0 0 0 0 0,0 0 0 0 0,0 0 1 0 0,0 0-1 0 0,0 0 0 0 0,0 0 0 0 0,0 0 1 0 0,0 0-1 0 0,0 0 0 0 0,0 0 0 0 0,1 0 1 0 0,-1 0-1 0 0,0 0 0 0 0,0 0 0 0 0,0 0 1 0 0,0 0-1 0 0,0 0 0 0 0,0 0 0 0 0,0 0 1 0 0,0 0-1 0 0,0 0 0 0 0,0 0 0 0 0,0 0 1 0 0,0-1-1 0 0,0 1 0 0 0,0 0 0 0 0,0 0 1 0 0,0 0-1 0 0,0 0 0 0 0,0 0 0 0 0,0 0 1 0 0,0 0-1 0 0,0 0 0 0 0,0 0 0 0 0,0 0 1 0 0,0 0-1 0 0,0 0 0 0 0,0 0 0 0 0,0 0 1 0 0,0-1-1 0 0,0 1 0 0 0,0 0 0 0 0,0 0 1 0 0,0 0-1 0 0,0 0 0 0 0,0 0 0 0 0,0-2-6 0 0,0 0-4 0 0,0 0 0 0 0,0 0 0 0 0,0 0 0 0 0,0 0 0 0 0,1 0 0 0 0,-1 0 1 0 0,1-3-1 0 0,0 5 12 0 0,-1 0 1 0 0,0-1-1 0 0,1 1 0 0 0,-1 0 1 0 0,1 0-1 0 0,-1-1 1 0 0,1 1-1 0 0,-1 0 0 0 0,0 0 1 0 0,1 0-1 0 0,-1 0 1 0 0,1 0-1 0 0,-1 0 1 0 0,1 0-1 0 0,0 0 0 0 0,-1 0 0 0 0,0 0-1 0 0,0 0 1 0 0,0 0 0 0 0,0 0-1 0 0,1 0 1 0 0,-1 0-1 0 0,0 0 1 0 0,0 0-1 0 0,0 0 1 0 0,0 0-1 0 0,0 0 1 0 0,0 0-1 0 0,0 0 1 0 0,0 0-1 0 0,0 0 1 0 0,0 0 0 0 0,0 0-1 0 0,0 0 1 0 0,0 0-1 0 0,0 0 1 0 0,1 0-1 0 0,-1 0 1 0 0,0 0-1 0 0,0 0 1 0 0,0 0-1 0 0,0 0 1 0 0,0 0-1 0 0,0-1 1 0 0,0 1 0 0 0,0 0-1 0 0,0 0 1 0 0,0 0-1 0 0,0 0 1 0 0,0 0-1 0 0,0 0 1 0 0,0 0-1 0 0,0 0 1 0 0,0 0-1 0 0,0 0 1 0 0,0 0-1 0 0,0 0 1 0 0,0 0 0 0 0,0 0-1 0 0,0 0 1 0 0,0-1-1 0 0,0 1 1 0 0,0 0-1 0 0,0 0 1 0 0,0 0-1 0 0,0 0 1 0 0,0 0-1 0 0,0 0 1 0 0,0 0-1 0 0,0 0 1 0 0,0 0 0 0 0,0 0-1 0 0,0-5 5 0 0,0 4-1 0 0,0 9 14 0 0,0 5-41 0 0,2-13-16 0 0,7 0-2 0 0,-7 0 25 0 0,-2 2 32 0 0,1-1-15 0 0,-1-1 0 0 0,0 0 0 0 0,-1 1 0 0 0,1-1 0 0 0,0 1 1 0 0,0-1-1 0 0,0 0 0 0 0,0 1 0 0 0,0-1 0 0 0,0 0 0 0 0,0 1 0 0 0,0-1 0 0 0,-1 1 0 0 0,1-1 0 0 0,0 0 0 0 0,0 1 0 0 0,-1-1 0 0 0,1 0 1 0 0,0 0-1 0 0,0 1 0 0 0,-1-1 0 0 0,1 0 0 0 0,0 0 0 0 0,-1 1 0 0 0,1-1 0 0 0,0 0 0 0 0,-1 0 0 0 0,1 0 0 0 0,0 1 0 0 0,-1-1 1 0 0,1 0-1 0 0,-1 0 0 0 0,1 0 0 0 0,0 0 0 0 0,-1 0 0 0 0,1 0 0 0 0,-1 0 0 0 0,1 0 0 0 0,0 0 0 0 0,-1 0 0 0 0,0 0 0 0 0,-1 0 7 0 0,2 2-61 0 0,0 7 41 0 0,0-5 51 0 0,0 5 37 0 0,0-1-24 0 0,0-6-57 0 0,1-1 0 0 0,-1 0 0 0 0,0 0 0 0 0,0 1 0 0 0,0-1 1 0 0,-1 0-1 0 0,1 1 0 0 0,0-1 0 0 0,0 0 0 0 0,-1 0 0 0 0,0 2 0 0 0,-4 2-27 0 0,5-5 31 0 0,-1 0 0 0 0,1 0 0 0 0,0 1 0 0 0,-1-1 0 0 0,1 0 0 0 0,0 0-1 0 0,0 0 1 0 0,-1 1 0 0 0,1-1 0 0 0,0 0 0 0 0,0 1 0 0 0,-1-1 0 0 0,1 0 0 0 0,0 1 0 0 0,0-1 0 0 0,0 0 0 0 0,0 1 0 0 0,0-1 0 0 0,-1 0 0 0 0,1 1 0 0 0,0-1 0 0 0,0 0 0 0 0,0 1 0 0 0,0-1 0 0 0,0 0 0 0 0,0 1 0 0 0,0 0 0 0 0,0-1-1 0 0,0 0 1 0 0,0 0 0 0 0,0 0 0 0 0,0 1 0 0 0,0-1-1 0 0,0 0 1 0 0,0 0 0 0 0,0 0 0 0 0,0 0-1 0 0,0 1 1 0 0,0-1 0 0 0,0 0 0 0 0,0 0-1 0 0,0 0 1 0 0,0 0 0 0 0,0 1 0 0 0,0-1-1 0 0,0 0 1 0 0,-1 0 0 0 0,1 0 0 0 0,0 0-1 0 0,0 0 1 0 0,0 0 0 0 0,0 1 0 0 0,0-1 0 0 0,0 0-1 0 0,-1 0 1 0 0,-2 2-6 0 0,2-1 7 0 0,1-1-1 0 0,-1 0 0 0 0,1 0 0 0 0,0 1 0 0 0,-1-1 1 0 0,1 0-1 0 0,0 1 0 0 0,-1-1 0 0 0,1 0 0 0 0,0 1 1 0 0,-1-1-1 0 0,1 1 0 0 0,0-1 0 0 0,0 0 0 0 0,0 1 1 0 0,-1-1-1 0 0,1 2 0 0 0,-1 2 6 0 0,1 1 1 0 0,-1-1-1 0 0,1 9 0 0 0,0-13-4 0 0,0 1 0 0 0,0-1 1 0 0,0 1-1 0 0,0-1 0 0 0,0 0 0 0 0,0 1 0 0 0,0-1 0 0 0,0 0 1 0 0,0 1-1 0 0,0-1 0 0 0,0 1 0 0 0,0-1 0 0 0,0 0 0 0 0,0 1 1 0 0,0-1-1 0 0,0 0 0 0 0,-1 1 0 0 0,1-1 0 0 0,0 0 0 0 0,0 1 1 0 0,0-1-1 0 0,-1 0 0 0 0,1 1 0 0 0,0-1 0 0 0,0 0 0 0 0,-1 0 1 0 0,1 1-1 0 0,0-1 0 0 0,-1 0 0 0 0,1 0 0 0 0,0 0 0 0 0,-1 1 1 0 0,1-1-1 0 0,-1 0 0 0 0,-4 3 3 0 0,1 8 7 0 0,-4 1-11 0 0,8-12 0 0 0,-1 0-1 0 0,1 0 1 0 0,0 0-1 0 0,0 0 1 0 0,0 0-1 0 0,0 1 1 0 0,0-1-1 0 0,0 0 1 0 0,-1 0 0 0 0,1 0-1 0 0,0 0 1 0 0,0 1-1 0 0,0-1 1 0 0,0 0-1 0 0,0 0 1 0 0,0 0-1 0 0,0 1 1 0 0,0-1 0 0 0,0 0-1 0 0,0 0 1 0 0,0 0-1 0 0,0 1 1 0 0,0-1-1 0 0,0 3 0 0 0,0-1-3 0 0,0-1 0 0 0,0 1 0 0 0,0 0 0 0 0,0 0-1 0 0,0-1 1 0 0,0 1 0 0 0,0 0 0 0 0,-1-1 0 0 0,0 4 0 0 0,-8 6-7 0 0,8-11 11 0 0,1 0-1 0 0,0 0 1 0 0,0 0-1 0 0,0 0 1 0 0,0 1 0 0 0,0-1-1 0 0,-1 0 1 0 0,1 0-1 0 0,0 0 1 0 0,0 0 0 0 0,0 1-1 0 0,0-1 1 0 0,0 0-1 0 0,0 0 1 0 0,0 0-1 0 0,0 0 1 0 0,0 1 0 0 0,-1-1-1 0 0,1 0 1 0 0,0 0-1 0 0,0 0 1 0 0,0 1 0 0 0,0-1-1 0 0,0 0 1 0 0,0 0-1 0 0,-1 20-1 0 0,1-20 2 0 0,0 0 0 0 0,0 0 0 0 0,0 1 0 0 0,0-1 0 0 0,0 0 0 0 0,0 0 0 0 0,0 0 0 0 0,-1 0 0 0 0,1 0 0 0 0,0 1 0 0 0,0-1 0 0 0,0 0 0 0 0,0 0 0 0 0,0 0 0 0 0,0 0 0 0 0,0 0 0 0 0,-1 0 0 0 0,1 0 0 0 0,0 0 0 0 0,0 1 0 0 0,0-1 0 0 0,0 0 0 0 0,0 0 0 0 0,-1 0 0 0 0,1 0 0 0 0,0 0 0 0 0,0 0 0 0 0,0 0 0 0 0,0 0 0 0 0,0 0 0 0 0,-1 0 0 0 0,1 0 0 0 0,-6 2 0 0 0,6-1 0 0 0,0 0 0 0 0,-1-1 0 0 0,1 1 0 0 0,0 0 0 0 0,-1-1 0 0 0,1 1 0 0 0,0 0 0 0 0,0 0 0 0 0,0-1 0 0 0,0 1 0 0 0,0 0 0 0 0,0-1 0 0 0,0 3 0 0 0,0 10 0 0 0,0-3 2 0 0,0-10-1 0 0,0 0-1 0 0,0 0 0 0 0,0 0 0 0 0,0 0 0 0 0,0 0 0 0 0,0 0 1 0 0,0 0-1 0 0,0 0 0 0 0,0 0 0 0 0,0 0 0 0 0,0 0 1 0 0,0 0-1 0 0,0 0 0 0 0,0 1 0 0 0,0-1 0 0 0,0 0 1 0 0,0 0-1 0 0,0 0 0 0 0,0 0 0 0 0,0 0 0 0 0,0 0 0 0 0,0 0 1 0 0,0 0-1 0 0,0 0 0 0 0,0 0 0 0 0,0 0 0 0 0,0 0 1 0 0,0 0-1 0 0,0 0 0 0 0,0 0 0 0 0,0 0 0 0 0,0 0 1 0 0,0 1-1 0 0,-1-1 0 0 0,1 0 0 0 0,0 0 0 0 0,0 0 0 0 0,0 0 1 0 0,0 0-1 0 0,0 0 0 0 0,0 0 0 0 0,0 0 0 0 0,0 0 1 0 0,0 0-1 0 0,0 0 0 0 0,0 0 0 0 0,0 0 0 0 0,0 0 1 0 0,0 0-1 0 0,0 0 0 0 0,-1 0 0 0 0,1 0 0 0 0,0 0 0 0 0,0 0 1 0 0,0 0-1 0 0,0 0 0 0 0,0 0 1 0 0,-1 0-1 0 0,1 0 1 0 0,-1 0 0 0 0,1 0-1 0 0,-1 0 1 0 0,1 0 0 0 0,-1 0-1 0 0,1 0 1 0 0,-1 0 0 0 0,1 0-1 0 0,0 0 1 0 0,-1 1 0 0 0,1-1-1 0 0,-1 0 1 0 0,0 1 0 0 0,1 0 1 0 0,0-1 1 0 0,-1 1 0 0 0,1 0-1 0 0,0 0 1 0 0,0-1 0 0 0,-1 1-1 0 0,1 0 1 0 0,0 0 0 0 0,0 0-1 0 0,0-1 1 0 0,0 1 0 0 0,0 1-1 0 0,0 18 8 0 0,0-20-10 0 0,0 0 0 0 0,0 0 0 0 0,0 1 1 0 0,0-1-1 0 0,0 0 0 0 0,0 0 0 0 0,0 0 0 0 0,0 0 0 0 0,0 0 0 0 0,0 0 0 0 0,0 1 0 0 0,0-1 0 0 0,0 0 0 0 0,0 0 0 0 0,0 0 0 0 0,-1 0 0 0 0,1 0 0 0 0,0 0 0 0 0,0 0 0 0 0,0 1 0 0 0,0-1 0 0 0,0 0 1 0 0,0 0-1 0 0,0 0 0 0 0,0 0 0 0 0,0 0 0 0 0,0 0 0 0 0,-1 0 0 0 0,1 0 0 0 0,0 0 0 0 0,0 0 0 0 0,0 0 0 0 0,0 0 0 0 0,0 1 0 0 0,-1-1 0 0 0,-3 2-14 0 0,-4 10-21 0 0,-1 1 19 0 0,8-12 17 0 0,1 0 1 0 0,0 0-1 0 0,-1 0 1 0 0,1 0-1 0 0,0 0 1 0 0,0 0-1 0 0,0 0 1 0 0,-1 0-1 0 0,1 0 1 0 0,0 2-1 0 0,0 7 36 0 0,1-9-36 0 0,-1-1-1 0 0,0 0 0 0 0,0 0 1 0 0,0 0-1 0 0,0 0 0 0 0,0 0 1 0 0,0 0-1 0 0,0 0 0 0 0,0 0 1 0 0,0 0-1 0 0,0 0 0 0 0,0 0 1 0 0,0 0-1 0 0,0 0 0 0 0,0 1 1 0 0,0-1-1 0 0,0 0 0 0 0,0 0 1 0 0,0 0-1 0 0,0 0 0 0 0,0 0 1 0 0,0 0-1 0 0,0 0 0 0 0,0 0 1 0 0,-1 0-1 0 0,1 0 0 0 0,0 0 1 0 0,0 0-1 0 0,0 0 0 0 0,0 0 1 0 0,0 0-1 0 0,0 1 0 0 0,0-1 1 0 0,0 0-1 0 0,0 0 0 0 0,0 0 1 0 0,0 0-1 0 0,0 0 0 0 0,0 0 0 0 0,0 0 1 0 0,0 0-1 0 0,0 0 0 0 0,0 0 1 0 0,-1 0-1 0 0,1 0 0 0 0,0 0 1 0 0,0 0-1 0 0,0 0 0 0 0,0 0 1 0 0,0 0-1 0 0,0 0 0 0 0,0 0 1 0 0,0 0-1 0 0,0 0 0 0 0,0 0 1 0 0,0 0-1 0 0,-8 0 0 0 0,6 0-3 0 0,2-2 3 0 0,0 1-1 0 0,0 1 1 0 0,0-1-1 0 0,0 1 1 0 0,0-1-1 0 0,0 1 0 0 0,0-1 1 0 0,0 1-1 0 0,0-1 1 0 0,0 1-1 0 0,0-1 0 0 0,0 1 1 0 0,0-1-1 0 0,1 1 1 0 0,-1-1-1 0 0,0 1 0 0 0,1-1 1 0 0,-1 0 0 0 0,0 1 1 0 0,1 0 0 0 0,-1 0-1 0 0,1-1 1 0 0,-1 1 0 0 0,1 0-1 0 0,-1 0 1 0 0,0 0 0 0 0,1 0-1 0 0,-1-1 1 0 0,1 1 0 0 0,-1 0-1 0 0,1 0 1 0 0,-1 0 0 0 0,2 0-1 0 0,-1 0 54 0 0,2 0-1 0 0,-3 0-53 0 0,0 0 1 0 0,1 0 0 0 0,0 0 0 0 0,-1 0-1 0 0,1 0 1 0 0,0 0 0 0 0,-1 0 0 0 0,1 0 0 0 0,0 0-1 0 0,-1 0 1 0 0,1-1 0 0 0,-1 1 0 0 0,2-1 0 0 0,-2 1-3 0 0,0 0 0 0 0,0 0 1 0 0,1-1-1 0 0,-1 1 0 0 0,0 0 0 0 0,0 0 1 0 0,0-1-1 0 0,0 1 0 0 0,1 0 1 0 0,-1-1-1 0 0,0 1 0 0 0,0 0 0 0 0,0-1 1 0 0,0 1-1 0 0,0 0 0 0 0,0-1 0 0 0,0 1 1 0 0,0 0-1 0 0,0-1 0 0 0,0 1 1 0 0,0 0-1 0 0,0-1 0 0 0,0 1 0 0 0,0-1 1 0 0,0-3-10 0 0,0 4 10 0 0,0 0 0 0 0,0-1 0 0 0,0 1 0 0 0,0 0 0 0 0,0-1 0 0 0,0 1 0 0 0,0 0 0 0 0,0-1 0 0 0,0 1-1 0 0,0 0 1 0 0,0-1 0 0 0,0 1 0 0 0,0 0 0 0 0,1-1 0 0 0,-1 1 0 0 0,0 0 0 0 0,0-1 0 0 0,0 1 0 0 0,1 0 0 0 0,-1-1 0 0 0,0 1-1 0 0,0 0 1 0 0,1 0 0 0 0,-1-1 0 0 0,0 1 0 0 0,0 0 0 0 0,1 0 0 0 0,-1 0 0 0 0,0-1 0 0 0,1 1 0 0 0,5-4-30 0 0,-2-5 55 0 0,1 5 79 0 0,-4 4-98 0 0,-1 0 0 0 0,0 0 0 0 0,1 0 0 0 0,-1 0 0 0 0,0-1 0 0 0,0 1 0 0 0,1 0 0 0 0,-1 0-1 0 0,0 0 1 0 0,0-1 0 0 0,0 1 0 0 0,1 0 0 0 0,-1 0 0 0 0,0-1 0 0 0,0 1 0 0 0,0 0 0 0 0,0 0 0 0 0,1-1 0 0 0,-1 1 0 0 0,0 0 0 0 0,0-1 0 0 0,0 1 0 0 0,0 0 0 0 0,0-1 0 0 0,0 1 0 0 0,0 0 0 0 0,0 0 0 0 0,0-1 0 0 0,0 1-1 0 0,0-1 1 0 0,0 1 12 0 0,0 0 0 0 0,0 0 0 0 0,0-1-1 0 0,0 1 1 0 0,0 0 0 0 0,0 0 0 0 0,0 0-1 0 0,0 0 1 0 0,0-1 0 0 0,0 1 0 0 0,0 0-1 0 0,0 0 1 0 0,1 0 0 0 0,-1 0 0 0 0,0-1-1 0 0,0 1 1 0 0,0 0 0 0 0,0 0 0 0 0,0 0-1 0 0,0 0 1 0 0,0 0 0 0 0,1-1 0 0 0,-1 1-1 0 0,0 0 1 0 0,1-1 21 0 0,0 0 1 0 0,0 0-1 0 0,0 0 0 0 0,0-1 0 0 0,0 1 1 0 0,0 0-1 0 0,0-1 0 0 0,-1 1 0 0 0,1 0 1 0 0,0-1-1 0 0,-1 1 0 0 0,0-1 0 0 0,1 1 0 0 0,-1-3 1 0 0,0 4-32 0 0,0-1 0 0 0,0 1 0 0 0,0 0 1 0 0,0 0-1 0 0,0 0 0 0 0,0 0 0 0 0,0-1 1 0 0,0 1-1 0 0,1 0 0 0 0,-1 0 0 0 0,0 0 1 0 0,0 0-1 0 0,0-1 0 0 0,0 1 0 0 0,0 0 0 0 0,0 0 1 0 0,0 0-1 0 0,0 0 0 0 0,0 0 0 0 0,0 0 1 0 0,1-1-1 0 0,-1 1 0 0 0,0 0 0 0 0,0 0 1 0 0,0 0-1 0 0,0 0 0 0 0,1 0 0 0 0,1-3 1 0 0,0 1-1 0 0,0-1 0 0 0,0 0 1 0 0,-1 0-1 0 0,1 1 1 0 0,-1-1-1 0 0,1 0 0 0 0,0-4 1 0 0,7-13-21 0 0,-5 14 10 0 0,-3 5 1 0 0,-1 0-1 0 0,1 0 0 0 0,0-1 0 0 0,0 1 0 0 0,-1 0 0 0 0,1-1 0 0 0,-1 1 0 0 0,1 0 0 0 0,-1-1 1 0 0,0 1-1 0 0,1 0 0 0 0,-1-1 0 0 0,0-1 0 0 0,0 2 2 0 0,0 0 0 0 0,0-1 0 0 0,0 1 0 0 0,1 0 0 0 0,-1 0 0 0 0,0-1 0 0 0,1 1-1 0 0,-1 0 1 0 0,1 0 0 0 0,-1 0 0 0 0,1 0 0 0 0,0 0 0 0 0,-1 0 0 0 0,2-2 0 0 0,2-3-4 0 0,0-8 2 0 0,17-24 3 0 0,-16 25-8 0 0,4 1-24 0 0,-5 1 11 0 0,4 6-33 0 0,-4-3 37 0 0,1 4 8 0 0,-1 2-3 0 0,-2-9 86 0 0,-2 11-72 0 0,0 0 0 0 0,0-1 0 0 0,0 1 0 0 0,0 0 0 0 0,0-1 0 0 0,0 1 1 0 0,0-1-1 0 0,0 1 0 0 0,0 0 0 0 0,0-1 0 0 0,0 1 0 0 0,1 0 0 0 0,-1-1 0 0 0,0 1 0 0 0,0 0 0 0 0,0-1 0 0 0,0 1 0 0 0,1 0 0 0 0,-1 0 0 0 0,0-1 0 0 0,0 1 0 0 0,1 0 0 0 0,-1 0 0 0 0,0-1 0 0 0,0 1 0 0 0,1 0 0 0 0,0-1 0 0 0,4-3 63 0 0,-1-5-33 0 0,5 5 10 0 0,-5-4-31 0 0,7 4-11 0 0,-10 4 0 0 0,-1-1 0 0 0,1 1 0 0 0,0 0 0 0 0,-1-1 0 0 0,1 1 0 0 0,-1-1 0 0 0,1 1 0 0 0,-1-1 0 0 0,1 1 0 0 0,-1-1 0 0 0,0 1 0 0 0,1-1 0 0 0,-1 1 0 0 0,1-1 0 0 0,-1 0 0 0 0,0 0 0 0 0,0 1 0 0 0,0 0 0 0 0,0 0 0 0 0,0 0 0 0 0,0 0 0 0 0,0-1 0 0 0,0 1 0 0 0,0 0 0 0 0,0 0 0 0 0,0 0 0 0 0,0 0 0 0 0,0 0 0 0 0,0 0 0 0 0,0 0 0 0 0,0 0 0 0 0,0-1 0 0 0,0 1 0 0 0,-1 0 0 0 0,1 0 0 0 0,0 0 0 0 0,0 0 0 0 0,0 0 0 0 0,0 0 0 0 0,0 0 0 0 0,0 0 0 0 0,0 0 0 0 0,0 0 0 0 0,-1 0 0 0 0,1 0 0 0 0,0 0 0 0 0,0 0 0 0 0,0 0 0 0 0,0 0 0 0 0,0 0 0 0 0,0 0 0 0 0,2 0 0 0 0,-6 0-5 0 0,7 0-8 0 0,0-1-9 0 0,-12 2 1 0 0,9 1 2 0 0,0-1 21 0 0,0 0 0 0 0,-1 0 0 0 0,1 0-1 0 0,0 0 1 0 0,0 0 0 0 0,0 0 0 0 0,0 0 0 0 0,-1 0 0 0 0,0 1 0 0 0,-8 8 32 0 0,9-10-33 0 0,0 0 0 0 0,0 0 0 0 0,0 0 0 0 0,0 0-1 0 0,0 0 1 0 0,-1 1 0 0 0,1-1 0 0 0,0 0 0 0 0,0 0-1 0 0,0 0 1 0 0,0 0 0 0 0,0 0 0 0 0,0 1 0 0 0,0-1 0 0 0,-1 0-1 0 0,1 0 1 0 0,0 0 0 0 0,0 0 0 0 0,0 0 0 0 0,0 1-1 0 0,0-1 1 0 0,0 0 0 0 0,0 0 0 0 0,0 0 0 0 0,0 0-1 0 0,0 1 1 0 0,0-1 0 0 0,0 1-1 0 0,0 0 1 0 0,0 0-1 0 0,0 0 1 0 0,0 0-1 0 0,0 0 1 0 0,-1 0-1 0 0,1 0 1 0 0,-1 2-1 0 0,-10 10 0 0 0,1 0 0 0 0,6-3 0 0 0,-5-5-4 0 0,5 4-12 0 0,-4-5 5 0 0,8-3 9 0 0,-1-1-1 0 0,1 1 1 0 0,0-1-1 0 0,-1 1 1 0 0,1 0 0 0 0,0-1-1 0 0,0 1 1 0 0,0-1-1 0 0,0 1 1 0 0,0 0-1 0 0,0-1 1 0 0,0 1-1 0 0,0 1 1 0 0,0-1-2 0 0,0 1 1 0 0,0-1 0 0 0,-1 1-1 0 0,1-1 1 0 0,0 0 0 0 0,-1 1-1 0 0,1-1 1 0 0,-1 0 0 0 0,1 1-1 0 0,-1-1 1 0 0,0 0 0 0 0,0 0-1 0 0,0 2 1 0 0,-3 3 0 0 0,-1 4-7 0 0,0-7 9 0 0,5-2 3 0 0,-1-1-1 0 0,1 0 1 0 0,-1 0 0 0 0,1 0-1 0 0,0 1 1 0 0,-1-1-1 0 0,1 0 1 0 0,0 0-1 0 0,-1 1 1 0 0,1-1-1 0 0,0 0 1 0 0,0 1-1 0 0,-1-1 1 0 0,1 0 0 0 0,0 1-1 0 0,0-1 1 0 0,-1 1-1 0 0,1-1 1 0 0,0 0-1 0 0,0 1 1 0 0,0-1-1 0 0,0 1 1 0 0,0-1-1 0 0,0 0 1 0 0,0 1 0 0 0,0-1-1 0 0,0 1 1 0 0,0-1-1 0 0,0 0 1 0 0,0 1-1 0 0,0-1 1 0 0,0 1-1 0 0,0 11 31 0 0,0-12-28 0 0,0 0-1 0 0,0 0 1 0 0,0 0 0 0 0,0 1-1 0 0,0-1 1 0 0,0 0-1 0 0,0 0 1 0 0,0 0-1 0 0,0 1 1 0 0,0-1-1 0 0,0 0 1 0 0,0 0 0 0 0,0 0-1 0 0,0 0 1 0 0,-1 1-1 0 0,1-1 1 0 0,0 0-1 0 0,0 0 1 0 0,0 0 0 0 0,0 0-1 0 0,0 1 1 0 0,-1-1-1 0 0,1 0 1 0 0,-8 11 24 0 0,8-10-27 0 0,0 0 0 0 0,-1 0 0 0 0,1 0 0 0 0,0 0 0 0 0,0 1 0 0 0,-1-1 0 0 0,1 0 0 0 0,0 2 0 0 0,0-2-9 0 0,0 0-1 0 0,0 1 1 0 0,0-1-1 0 0,0 0 1 0 0,0 0 0 0 0,0 0-1 0 0,-1 1 1 0 0,1-1-1 0 0,-1 1 1 0 0,-8 11-95 0 0,9-12 102 0 0,-1 0 0 0 0,1 0 0 0 0,0 0 0 0 0,-1 0 1 0 0,1 0-1 0 0,0 0 0 0 0,0 0 0 0 0,0 0 0 0 0,0 0 0 0 0,0 1 0 0 0,0-1 2 0 0,0-1 0 0 0,0 1 1 0 0,0-1-1 0 0,0 1 1 0 0,0-1-1 0 0,0 0 0 0 0,0 1 1 0 0,0-1-1 0 0,0 1 1 0 0,0-1-1 0 0,0 0 0 0 0,0 1 1 0 0,0-1-1 0 0,0 1 1 0 0,0-1-1 0 0,-1 0 0 0 0,1 1 1 0 0,0-1-1 0 0,0 0 1 0 0,0 1-1 0 0,-1-1 0 0 0,1 0 1 0 0,0 1-1 0 0,-1-1 0 0 0,1 0 1 0 0,0 1-1 0 0,-1-1 1 0 0,1 0-1 0 0,0 0 0 0 0,-1 0 1 0 0,0 1-1 0 0,-4 3 8 0 0,4-4-10 0 0,1 1 1 0 0,0 0-1 0 0,0-1 0 0 0,-1 1 0 0 0,1 0 1 0 0,0-1-1 0 0,0 1 0 0 0,0 0 1 0 0,-1-1-1 0 0,1 1 0 0 0,0 0 1 0 0,0 0-1 0 0,0-1 0 0 0,1 2 0 0 0,-1-2 0 0 0,0 0-1 0 0,0 1 1 0 0,0-1-1 0 0,0 0 1 0 0,0 1-1 0 0,0-1 0 0 0,0 1 1 0 0,0-1-1 0 0,0 0 1 0 0,0 1-1 0 0,0-1 1 0 0,0 0-1 0 0,0 1 0 0 0,-1-1 1 0 0,1 1-1 0 0,0-1 1 0 0,0 0-1 0 0,0 1 1 0 0,0-1-1 0 0,-1 0 1 0 0,1 1-1 0 0,0-1 0 0 0,0 0 1 0 0,-1 0-1 0 0,1 1 1 0 0,0-1-1 0 0,0 0 1 0 0,-1 0-1 0 0,1 1 0 0 0,0-1 1 0 0,-1 0-1 0 0,-4 4-12 0 0,4-3 7 0 0,1-1 1 0 0,0 1-1 0 0,0 0 0 0 0,-1 0 0 0 0,1-1 0 0 0,0 1 0 0 0,0 0 0 0 0,0 0 0 0 0,0 0 1 0 0,0-1-1 0 0,0 1 0 0 0,0 1 0 0 0,0-1-6 0 0,0-1 1 0 0,0 1-1 0 0,0 0 1 0 0,0-1-1 0 0,0 1 1 0 0,0 0-1 0 0,0-1 1 0 0,-1 1-1 0 0,1 0 0 0 0,0-1 1 0 0,0 1-1 0 0,-1 0 1 0 0,1-1-1 0 0,-1 2 1 0 0,1-2 4 0 0,-1 0 0 0 0,1 1 1 0 0,0-1-1 0 0,-1 0 1 0 0,1 0-1 0 0,-1 1 0 0 0,1-1 1 0 0,-1 0-1 0 0,1 0 1 0 0,-1 0-1 0 0,1 0 0 0 0,0 0 1 0 0,-1 0-1 0 0,1 0 0 0 0,-1 0 1 0 0,1 0-1 0 0,-1 0 1 0 0,0 0-11 0 0,1 0 0 0 0,0 0 0 0 0,0 0 1 0 0,0 0-1 0 0,-1 0 0 0 0,1 0 0 0 0,0 0 1 0 0,0 0-1 0 0,0 0 0 0 0,-1 1 0 0 0,1-1 1 0 0,0 0-1 0 0,0 0 0 0 0,0 0 0 0 0,0 0 1 0 0,-1 0-1 0 0,1 0 0 0 0,0 0 0 0 0,0 0 1 0 0,0 1-1 0 0,0-1 0 0 0,-1 0 1 0 0,0 1-15 0 0,0 0 0 0 0,0 0 0 0 0,0 0 0 0 0,1 0 1 0 0,-1 0-1 0 0,0 0 0 0 0,0 0 0 0 0,1 0 1 0 0,-1 0-1 0 0,0 1 0 0 0,1-1 0 0 0,-1 0 0 0 0,1 0 1 0 0,0 1-1 0 0,-1-1 0 0 0,1 2 0 0 0,0-3 25 0 0,0 1-1 0 0,0-1 1 0 0,0 0-1 0 0,0 0 1 0 0,0 0-1 0 0,0 1 1 0 0,0-1-1 0 0,0 0 0 0 0,0 0 1 0 0,0 0-1 0 0,0 1 1 0 0,0-1-1 0 0,0 0 1 0 0,-1 0-1 0 0,1 0 0 0 0,0 0 1 0 0,0 1-1 0 0,0-1 1 0 0,0 0-1 0 0,0 0 1 0 0,0 0-1 0 0,-1 0 1 0 0,1 1-1 0 0,-8 9-37 0 0,6 0 55 0 0,2-9-8 0 0,0-1 0 0 0,0 0-1 0 0,0 0 1 0 0,0 0 0 0 0,0 1 0 0 0,0-1-1 0 0,0 0 1 0 0,0 0 0 0 0,0 0-1 0 0,0 0 1 0 0,0 1 0 0 0,0-1 0 0 0,0 0-1 0 0,0 0 1 0 0,0 0 0 0 0,-1 0-1 0 0,1 1 1 0 0,0-1 0 0 0,0 0-1 0 0,0 0 1 0 0,0 0 0 0 0,0 0 0 0 0,0 0-1 0 0,-1 1 1 0 0,-8 7 19 0 0,9-7-19 0 0,0-1 0 0 0,0 0-1 0 0,-1 0 1 0 0,1 0 0 0 0,0 0-1 0 0,0 0 1 0 0,0 0-1 0 0,0 1 1 0 0,0-1 0 0 0,0 0-1 0 0,-1 0 1 0 0,1 0 0 0 0,0 0-1 0 0,0 1 1 0 0,0-1 0 0 0,0 0-1 0 0,0 0 1 0 0,0 0 0 0 0,0 1-1 0 0,0-1 1 0 0,0 0-1 0 0,0 0 1 0 0,0 0 0 0 0,0 0-1 0 0,0 1 1 0 0,0 10 5 0 0,0-11-8 0 0,0 1 0 0 0,0 0 0 0 0,0-1 1 0 0,0 1-1 0 0,0-1 0 0 0,0 1 0 0 0,0-1 1 0 0,0 1-1 0 0,0 0 0 0 0,-1-1 0 0 0,1 1 1 0 0,0-1-1 0 0,0 1 0 0 0,0-1 0 0 0,-1 2 1 0 0,0-2 1 0 0,0 0 1 0 0,1 1-1 0 0,-1-1 0 0 0,1 0 1 0 0,-1 0-1 0 0,0 0 1 0 0,1 1-1 0 0,-1-1 1 0 0,0 0-1 0 0,1 0 0 0 0,-1 0 1 0 0,-3 0 1298 0 0,4-2-1044 0 0,0-3-214 0 0,0 4-39 0 0,0 2-11 0 0,0 8-47 0 0,1-9 54 0 0,-1 1 1 0 0,0-1-1 0 0,0 1 1 0 0,0-1-1 0 0,0 0 0 0 0,0 1 1 0 0,0-1-1 0 0,0 1 1 0 0,0-1-1 0 0,-1 0 1 0 0,1 1-1 0 0,0-1 1 0 0,0 0-1 0 0,0 1 1 0 0,0-1-1 0 0,0 1 1 0 0,-1-1-1 0 0,1 0 0 0 0,0 1 1 0 0,0-1-1 0 0,-1 0 1 0 0,1 0-1 0 0,0 1 1 0 0,0-1-1 0 0,-1 0 1 0 0,1 0-1 0 0,0 1 1 0 0,-1-1-1 0 0,1 0 1 0 0,0 0-1 0 0,-1 0 0 0 0,1 1 1 0 0,-1-1-1 0 0,1 0 1 0 0,0 0-1 0 0,-1 0 1 0 0,1 0-1 0 0,-1 0 1 0 0,1 0-1 0 0,0 0 1 0 0,-1 0-1 0 0,-1 0 58 0 0,2-2-34 0 0,0 1-23 0 0,0 1 0 0 0,0-1 0 0 0,0 0 0 0 0,0 1 0 0 0,0-1 0 0 0,0 0 0 0 0,0 1 0 0 0,0-1 0 0 0,1 1 0 0 0,-1-1 0 0 0,0 0 0 0 0,1 0 0 0 0,-1 1-1 0 0,0-1-1 0 0,1 1 1 0 0,-1 0-1 0 0,1 0 1 0 0,-1 0 0 0 0,1-1-1 0 0,-1 1 1 0 0,0 0-1 0 0,1 0 1 0 0,-1 0-1 0 0,1 0 1 0 0,-1 0 0 0 0,1 0-1 0 0,-1 0 1 0 0,2 0-1 0 0,-1 0-32 0 0,-1-2 11 0 0,0 1 23 0 0,0 1 0 0 0,0-1 0 0 0,0 1 0 0 0,0 0 0 0 0,1-1 0 0 0,-1 1 0 0 0,0-1 0 0 0,0 1 0 0 0,0-1 0 0 0,0 1 0 0 0,0-1 0 0 0,0 1 0 0 0,1 0 0 0 0,-1-1 0 0 0,0 1 0 0 0,1-1 0 0 0,5-1 16 0 0,-10 2-9 0 0,8 0 3 0 0,-4 0-10 0 0,0 0 0 0 0,0 0 0 0 0,0 0 0 0 0,-1 0 0 0 0,1 0 0 0 0,0 0 0 0 0,0 0 0 0 0,0 0 0 0 0,-1 0 0 0 0,1 0 0 0 0,0 0 0 0 0,0 0 0 0 0,0 0 0 0 0,0 0 0 0 0,-1-1 0 0 0,1 1 0 0 0,0 0 0 0 0,0 0 0 0 0,0 0 0 0 0,0 0 0 0 0,0 0 0 0 0,-1 0 0 0 0,1-1 0 0 0,0 1 0 0 0,0 0 0 0 0,0-1-1 0 0,1 0-1 0 0,-1 0 1 0 0,1 0 0 0 0,-1 0-1 0 0,1 1 1 0 0,0-1-1 0 0,-1 0 1 0 0,1 0-1 0 0,1 0 1 0 0,-2 1 1 0 0,2-2-15 0 0,-2-9 34 0 0,0 11-19 0 0,0-1 0 0 0,0 1 0 0 0,0 0 0 0 0,0 0 1 0 0,0 0-1 0 0,0 0 0 0 0,0 0 0 0 0,0 0 0 0 0,0 0 1 0 0,0 0-1 0 0,0 0 0 0 0,0 0 0 0 0,0 0 0 0 0,0 0 1 0 0,0-1-1 0 0,0 1 0 0 0,0 0 0 0 0,0 0 0 0 0,0 0 0 0 0,0 0 1 0 0,0 0-1 0 0,0 0 0 0 0,0 0 0 0 0,0 0 0 0 0,0 0 1 0 0,0 0-1 0 0,0 0 0 0 0,0 0 0 0 0,0 0 0 0 0,0 0 1 0 0,0 0-1 0 0,0-1 0 0 0,0 1 0 0 0,0 0 0 0 0,1 0 0 0 0,-1 0 1 0 0,0 0-1 0 0,0 0 0 0 0,0 0 0 0 0,0 0 0 0 0,0 0 1 0 0,0 0-1 0 0,0 0 0 0 0,0 0 0 0 0,0 0 0 0 0,0 0 1 0 0,0 0-1 0 0,0 0 0 0 0,1 0 0 0 0,-1 0 0 0 0,0 0 0 0 0,0 0 1 0 0,0 0-1 0 0,0 0 0 0 0,0 0 0 0 0,0 0 0 0 0,9 0 0 0 0,-9 0 0 0 0,0 0 0 0 0,0 0 0 0 0,0 0-1 0 0,0 1 1 0 0,0-1 0 0 0,0 0 0 0 0,1 0-1 0 0,-1 0 1 0 0,0 0 0 0 0,0 0 0 0 0,0 0-1 0 0,0 0 1 0 0,0 0 0 0 0,0 0 0 0 0,0 0-1 0 0,0 0 1 0 0,0 0 0 0 0,0 0-1 0 0,0 0 1 0 0,0 0 0 0 0,0-1 0 0 0,1 1-1 0 0,-1 0 1 0 0,0 0 0 0 0,0 0 0 0 0,0 0-1 0 0,0 0 1 0 0,0 0 0 0 0,0 0 0 0 0,0 0-1 0 0,0 0 1 0 0,0 0 0 0 0,0 0 0 0 0,0 0-1 0 0,0 0 1 0 0,0 0 0 0 0,0 0 0 0 0,0 0-1 0 0,0 0 1 0 0,0 0 0 0 0,0 0 0 0 0,0-1-1 0 0,0 1 1 0 0,0 0 0 0 0,0 0 0 0 0,0 0-1 0 0,0 0 1 0 0,0 0 0 0 0,0 0-1 0 0,0 0 1 0 0,0 0 0 0 0,0 0 0 0 0,0 0-1 0 0,0 0 1 0 0,0 0 0 0 0,0-1 0 0 0,0-6-15 0 0,0 5 42 0 0,0-1-35 0 0,0 3 7 0 0,0-1 0 0 0,0 1 0 0 0,0-1 0 0 0,0 0 0 0 0,0 1 0 0 0,1-1 0 0 0,-1 0-1 0 0,0 1 1 0 0,0-1 0 0 0,0 0 0 0 0,1 1 0 0 0,-1-1 0 0 0,1 0-2 0 0,-1 1 0 0 0,0 0-1 0 0,1 0 1 0 0,-1-1 0 0 0,1 1-1 0 0,-1 0 1 0 0,0 0 0 0 0,1 0-1 0 0,-1 0 1 0 0,1-1 0 0 0,-1 1-1 0 0,1 0 1 0 0,-1 0 0 0 0,1 0-1 0 0,0 0 1 0 0,-1 0 3 0 0,0 0-1 0 0,0 0 0 0 0,0 0 0 0 0,0 0 0 0 0,0 0 0 0 0,0 0 0 0 0,1 0 0 0 0,-1 0 1 0 0,0 0-1 0 0,0 0 0 0 0,0 0 0 0 0,0 0 0 0 0,0 0 0 0 0,0 0 0 0 0,0 0 0 0 0,0 0 0 0 0,0 0 0 0 0,0 0 0 0 0,0 0 0 0 0,0 0 0 0 0,0 0 0 0 0,0 0 0 0 0,1 0 0 0 0,-1 0 1 0 0,0 0-1 0 0,0 0 0 0 0,0 0 0 0 0,0 0 0 0 0,0 0 0 0 0,0 0 0 0 0,0 0 0 0 0,0 0 0 0 0,0 0 0 0 0,0 0 0 0 0,0 0 0 0 0,0 0 0 0 0,0 0 0 0 0,0-1 0 0 0,0 1 1 0 0,0 0-1 0 0,0 0 0 0 0,0 0 0 0 0,0 0 0 0 0,0 0 0 0 0,0 0 0 0 0,0 0 0 0 0,0 0 0 0 0,0 0 0 0 0,0 0 0 0 0,0 0 0 0 0,0 0 0 0 0,0 0 0 0 0,0-1 0 0 0,0 1 0 0 0,0 0 1 0 0,0 0-1 0 0,0 0 0 0 0,0-9-46 0 0,0 9 42 0 0,0 0 0 0 0,0 0 0 0 0,0 0-1 0 0,0-1 1 0 0,0 1 0 0 0,0 0 0 0 0,0 0 0 0 0,0 0 0 0 0,0 0 0 0 0,0-1-1 0 0,0 1 1 0 0,0 0 0 0 0,0 0 0 0 0,0 0 0 0 0,1 0 0 0 0,-1-1 0 0 0,0 1-1 0 0,0 0 1 0 0,0 0 0 0 0,0 0 0 0 0,0 0 0 0 0,0 0 0 0 0,0 0 0 0 0,1-1-1 0 0,-1 1 1 0 0,0 0 0 0 0,0 0 0 0 0,14-12-446 0 0,-5 1-209 0 0,-5 1 102 0 0,-3 9 511 0 0,-1-1 0 0 0,1 0-1 0 0,0 1 1 0 0,-1 0 0 0 0,1-1-1 0 0,0 1 1 0 0,2-2 0 0 0,-3 3 29 0 0,0 0 1 0 0,0 0-1 0 0,0-1 0 0 0,0 1 1 0 0,0 0-1 0 0,1 0 0 0 0,-1 0 1 0 0,0 0-1 0 0,0 0 0 0 0,0-1 1 0 0,0 1-1 0 0,0 0 0 0 0,0 0 1 0 0,0 0-1 0 0,0 0 1 0 0,0 0-1 0 0,0-1 0 0 0,1 1 1 0 0,-1 0-1 0 0,0 0 0 0 0,0 0 1 0 0,0-1-1 0 0,0 1 0 0 0,0 0 1 0 0,0 0-1 0 0,-1-1 10 0 0,1 1 1 0 0,0 0-1 0 0,0-1 1 0 0,0 1-1 0 0,0 0 0 0 0,0-1 1 0 0,1 1-1 0 0,-1-1 0 0 0,0 1 1 0 0,0 0-1 0 0,0-1 0 0 0,0 1 1 0 0,0 0-1 0 0,0-1 1 0 0,0 1-1 0 0,1 0 0 0 0,-1 0 1 0 0,0-1-1 0 0,0 1 0 0 0,0 0 1 0 0,1-1-1 0 0,-1 1 1 0 0,0 0-1 0 0,1 0 0 0 0,-1-1 1 0 0,0 1-1 0 0,0 0 0 0 0,1 0 1 0 0,-1 0-1 0 0,1-1 0 0 0,5-3-150 0 0,-6 4 155 0 0,0-1-1 0 0,1 0 0 0 0,-1 1 0 0 0,0-1 1 0 0,0 0-1 0 0,1 1 0 0 0,-1-1 0 0 0,0 0 1 0 0,0 1-1 0 0,0-1 0 0 0,0 0 1 0 0,0 1-1 0 0,0-1 0 0 0,0-1 0 0 0,0-9 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6T11:07:55.7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139 321 3529 0 0,'2'0'1043'0'0,"9"2"2569"0"0,-11-2-3578 0 0,0 14 4200 0 0,0-3 312 0 0,0-13-4255 0 0,0-7-234 0 0,0 6-26 0 0,2 3-19 0 0,-2 1-11 0 0,1-1 0 0 0,-1 0 0 0 0,1 0-1 0 0,-1 0 1 0 0,1 0 0 0 0,-1 0 0 0 0,1 0-1 0 0,-1 0 1 0 0,1-1 0 0 0,-1 1 0 0 0,1 0-1 0 0,-1 0 1 0 0,0 0 0 0 0,1 0 0 0 0,-1-1-1 0 0,1 1 1 0 0,-1 0 0 0 0,1-1 0 0 0,-1 1-1 0 0,1-1 0 0 0,-1 0 0 0 0,0 1 0 0 0,1-1 0 0 0,-1 0 0 0 0,0 1 0 0 0,0-1 0 0 0,0 0 0 0 0,0 1 0 0 0,0-1 0 0 0,1 0 0 0 0,-1 1 0 0 0,-1-1 0 0 0,1-1 0 0 0,0-1 0 0 0,0 3 0 0 0,-1 0 0 0 0,1 0 0 0 0,0 0 0 0 0,0 0 0 0 0,0 0 0 0 0,0 0 0 0 0,0-1 0 0 0,0 1 0 0 0,0 0 0 0 0,0 0 0 0 0,0 0 0 0 0,0 0 0 0 0,0 0 0 0 0,0 0 0 0 0,0 0 0 0 0,0-1 0 0 0,0 1 0 0 0,0 0 0 0 0,0 0 0 0 0,0 0 0 0 0,0 0 0 0 0,0 0 0 0 0,0 0 0 0 0,0 0 0 0 0,1-1 0 0 0,-1 1 0 0 0,0 0 0 0 0,0 0 0 0 0,0 0 0 0 0,0 0 0 0 0,0 0 0 0 0,0 0 0 0 0,0 0 0 0 0,12-8 0 0 0,-11 8 0 0 0,0-1 0 0 0,0 0 0 0 0,0 0 0 0 0,0 1 0 0 0,0-1 0 0 0,0 0 0 0 0,0 0 0 0 0,0 0 0 0 0,-1 0 0 0 0,2-2 0 0 0,2-5 0 0 0,-3 6-1 0 0,-1 1 1 0 0,1-1-1 0 0,0 1 1 0 0,0-1-1 0 0,0 1 1 0 0,0-1 0 0 0,0 1-1 0 0,2-2 1 0 0,-3 3-1 0 0,0 0 1 0 0,0 0-1 0 0,0 0 0 0 0,0 0 1 0 0,1-1-1 0 0,-1 1 1 0 0,0 0-1 0 0,0 0 1 0 0,0 0-1 0 0,0 0 0 0 0,0 0 1 0 0,0 0-1 0 0,0-1 1 0 0,0 1-1 0 0,1 0 1 0 0,-1 0-1 0 0,0 0 0 0 0,0 0 1 0 0,0 0-1 0 0,0-1 1 0 0,0 1-1 0 0,0 0 1 0 0,0 0-1 0 0,0 0 0 0 0,0-1 1 0 0,0 1-1 0 0,0 0 1 0 0,0-2-3 0 0,0 0 1 0 0,1 1-1 0 0,-1-1 1 0 0,1 1-1 0 0,-1-1 1 0 0,1 0 0 0 0,0 1-1 0 0,-1-1 1 0 0,2-1-1 0 0,2-3-10 0 0,0-4-1 0 0,1 6-8 0 0,-4 4 22 0 0,-1 0-1 0 0,0 0 0 0 0,1-1 1 0 0,-1 1-1 0 0,0 0 0 0 0,1 0 1 0 0,-1 0-1 0 0,0-1 0 0 0,1 1 1 0 0,-1 0-1 0 0,0 0 0 0 0,0-1 1 0 0,0 1-1 0 0,1 0 0 0 0,-1 0 1 0 0,0-1-1 0 0,0 1 0 0 0,0 0 1 0 0,1-1-1 0 0,-1 1 0 0 0,0 0 1 0 0,0-1-1 0 0,0 1 0 0 0,0-1 1 0 0,0 1-1 0 0,0 0 0 0 0,0-1 1 0 0,0 1-1 0 0,0 0 0 0 0,0-1 1 0 0,0 1-1 0 0,0-1 1 0 0,0 1-1 0 0,0 0 1 0 0,0 0-1 0 0,0 0 1 0 0,0-1-1 0 0,0 1 1 0 0,0 0-1 0 0,0 0 1 0 0,0 0 0 0 0,0-1-1 0 0,0 1 1 0 0,0 0-1 0 0,1 0 1 0 0,-1 0-1 0 0,0-1 1 0 0,0 1-1 0 0,0 0 1 0 0,0 0 0 0 0,0 0-1 0 0,0 0 1 0 0,1-1-1 0 0,-1 1 1 0 0,0 0-1 0 0,8-9 1 0 0,-8 9 1 0 0,0 0-1 0 0,1 0 1 0 0,-1-1 0 0 0,0 1-1 0 0,0 0 1 0 0,0 0-1 0 0,1-1 1 0 0,-1 1-1 0 0,0 0 1 0 0,0-1 0 0 0,0 1-1 0 0,0 0 1 0 0,1 0-1 0 0,-1-1 1 0 0,0 1-1 0 0,0 0 1 0 0,0-1-1 0 0,0 1 1 0 0,0 0 0 0 0,0-1-1 0 0,0 1 1 0 0,0 0-1 0 0,0-1 1 0 0,0 1-1 0 0,0 0 1 0 0,0-1 0 0 0,0 1-1 0 0,0 0 0 0 0,0 0 0 0 0,0-1 0 0 0,0 1 0 0 0,0 0 1 0 0,0 0-1 0 0,0 0 0 0 0,0 0 0 0 0,0 0 0 0 0,0 0 1 0 0,0-1-1 0 0,0 1 0 0 0,0 0 0 0 0,0 0 0 0 0,0 0 1 0 0,0 0-1 0 0,0 0 0 0 0,0 0 0 0 0,0-1 0 0 0,0 1 0 0 0,0 0 1 0 0,0 0-1 0 0,0 0 0 0 0,0 0 0 0 0,0 0 0 0 0,0 0 1 0 0,0 0-1 0 0,0 0 0 0 0,1 0 0 0 0,-1-1 0 0 0,0 1 0 0 0,0 0 1 0 0,6-3 20 0 0,-6 3-20 0 0,0-1-1 0 0,1 1 1 0 0,-1 0 0 0 0,0 0-1 0 0,1 0 1 0 0,-1 0 0 0 0,0-1-1 0 0,0 1 1 0 0,1 0 0 0 0,-1 0-1 0 0,0-1 1 0 0,0 1 0 0 0,1 0-1 0 0,-1-1 1 0 0,0 1 0 0 0,0 0-1 0 0,0 0 1 0 0,1-1 0 0 0,-1 1-1 0 0,0 0 1 0 0,0-1 0 0 0,0 1-1 0 0,0-1 1 0 0,0 1 0 0 0,0 0-1 0 0,0-1 1 0 0,0 1 0 0 0,0 0-1 0 0,0-1 1 0 0,0 1 0 0 0,0-1-1 0 0,0-1 8 0 0,2 0-24 0 0,7-7-21 0 0,-9 9 36 0 0,1 0 1 0 0,-1-1-1 0 0,0 1 0 0 0,0 0 0 0 0,0 0 1 0 0,0 0-1 0 0,1 0 0 0 0,-1 0 1 0 0,0 0-1 0 0,0-1 0 0 0,0 1 0 0 0,0 0 1 0 0,0 0-1 0 0,0 0 0 0 0,0 0 1 0 0,0-1-1 0 0,0 1 0 0 0,0 0 0 0 0,1 0 1 0 0,-1 0-1 0 0,0-1 0 0 0,0 1 1 0 0,0 0-1 0 0,0 0 0 0 0,0-1 0 0 0,2-9-1 0 0,5-1 4 0 0,-7 11-1 0 0,1 0-1 0 0,-1 0 1 0 0,0 0-1 0 0,0 0 0 0 0,0 0 1 0 0,0 0-1 0 0,0 0 1 0 0,1-1-1 0 0,-1 1 0 0 0,0 0 1 0 0,0 0-1 0 0,0 0 1 0 0,0 0-1 0 0,0 0 1 0 0,0-1-1 0 0,0 1 0 0 0,0 0 1 0 0,0 0-1 0 0,0 0 1 0 0,0-1-1 0 0,0 1 0 0 0,0 0 1 0 0,0 0-1 0 0,0 0 1 0 0,0-1-1 0 0,0-8 11 0 0,0 7 23 0 0,0 0-15 0 0,0 1-19 0 0,0 1 0 0 0,0-1 0 0 0,0 1 0 0 0,0-1 0 0 0,0 0 0 0 0,0 1 0 0 0,1-1 0 0 0,-1 1 0 0 0,0-1 0 0 0,0 1 0 0 0,0-1 0 0 0,1 1 0 0 0,-1-1 0 0 0,1 0 0 0 0,-1 1-1 0 0,1-1-1 0 0,-1 1 1 0 0,1 0 0 0 0,-1 0-1 0 0,1-1 1 0 0,-1 1 0 0 0,1 0-1 0 0,-1 0 1 0 0,1 0 0 0 0,0 0-1 0 0,-1 0 1 0 0,1 0 0 0 0,0 0-1 0 0,2 0-11 0 0,-6-2 181 0 0,-5-6-40 0 0,6 7 54 0 0,1 2 66 0 0,1 7 240 0 0,0 5-140 0 0,0-13-348 0 0,0 0 1 0 0,0 0-1 0 0,0 0 1 0 0,0 0-1 0 0,0 0 1 0 0,0 0-1 0 0,0 0 0 0 0,1 1 1 0 0,-1-1-1 0 0,0 0 1 0 0,0 0-1 0 0,0 0 1 0 0,0 0-1 0 0,0 0 1 0 0,0 0-1 0 0,0 0 1 0 0,-1 0-1 0 0,1 0 1 0 0,0 0-1 0 0,0 0 1 0 0,0 0-1 0 0,0 0 0 0 0,0 1 1 0 0,0-1-1 0 0,0 0 1 0 0,0 0-1 0 0,0 0 1 0 0,0 0-1 0 0,0 0 1 0 0,0 0-1 0 0,0 0 1 0 0,0 0-1 0 0,0 0 1 0 0,0 0-1 0 0,0 0 1 0 0,0 0-1 0 0,0 0 1 0 0,0 0-1 0 0,0 0 0 0 0,0 0 1 0 0,-1 0-1 0 0,1 0 1 0 0,0 0-1 0 0,0 0 1 0 0,0 0-1 0 0,0 0 1 0 0,0 0-1 0 0,0 0 1 0 0,0 0-1 0 0,0 0 1 0 0,0 0-1 0 0,0 0 1 0 0,0 0-1 0 0,0 0 0 0 0,0 0 1 0 0,-1 0-1 0 0,-20 0 0 0 0,21 0 0 0 0,0 0-1 0 0,0 0 1 0 0,0 0 0 0 0,0 0-1 0 0,0 0 1 0 0,0 0-1 0 0,0 0 1 0 0,0 0-1 0 0,0 0 1 0 0,0 0-1 0 0,0 0 1 0 0,-1 0-1 0 0,1 0 1 0 0,0 0-1 0 0,0 0 1 0 0,0 0-1 0 0,0 0 1 0 0,0 0-1 0 0,0 0 1 0 0,0 0 0 0 0,0 0-1 0 0,0 0 1 0 0,0 0-1 0 0,0 0 1 0 0,0 0-1 0 0,0 0 1 0 0,0 0-1 0 0,-1 0 1 0 0,1 0-1 0 0,0 1 1 0 0,0-1-1 0 0,0 0 1 0 0,0 0-1 0 0,0 0 1 0 0,0 0 0 0 0,0 0-1 0 0,0 0 1 0 0,0 0-1 0 0,0 0 1 0 0,0 0-1 0 0,0 0 1 0 0,0 0-1 0 0,0 0 1 0 0,0 0-1 0 0,0 1 1 0 0,0-1-1 0 0,0 0 1 0 0,0 0-1 0 0,0 0 1 0 0,0 0-1 0 0,0 0 1 0 0,0 0 0 0 0,0 0-1 0 0,0 0 1 0 0,0 0-1 0 0,0 0 1 0 0,0 1-1 0 0,0-1 0 0 0,0 1 0 0 0,0-1 0 0 0,0 0 0 0 0,0 1 0 0 0,0-1 0 0 0,0 1 0 0 0,0-1 0 0 0,0 0 0 0 0,0 1 0 0 0,-1-1 0 0 0,1 1 0 0 0,0-1 0 0 0,0 0 0 0 0,0 1 0 0 0,-1-1 0 0 0,1 0 0 0 0,0 1 0 0 0,0-1 0 0 0,-1 0 0 0 0,1 1 0 0 0,0-1 0 0 0,-1 0 0 0 0,1 0 0 0 0,0 1 0 0 0,-1-1 0 0 0,0 0 0 0 0,1 0-3 0 0,-1 1 1 0 0,1-1-1 0 0,-1 0 1 0 0,1 1-1 0 0,-1-1 1 0 0,1 1 0 0 0,-1-1-1 0 0,1 1 1 0 0,0-1-1 0 0,-1 1 1 0 0,1-1-1 0 0,0 1 1 0 0,-1-1 0 0 0,1 1-1 0 0,0-1 1 0 0,-1 1-1 0 0,1-1 1 0 0,0 1 0 0 0,0 0-1 0 0,0-1 1 0 0,0 1-1 0 0,0-1 1 0 0,0 1-1 0 0,0 0 1 0 0,0-1 0 0 0,0 1-1 0 0,0 0 1 0 0,0 0 2 0 0,0 0 0 0 0,0-1 0 0 0,0 1 0 0 0,0 0 1 0 0,0-1-1 0 0,-1 1 0 0 0,1 0 0 0 0,0-1 0 0 0,0 1 0 0 0,0-1 1 0 0,-1 1-1 0 0,1 0 0 0 0,-1 0 2 0 0,1-1-1 0 0,0 0 1 0 0,-1 0 0 0 0,1 1-1 0 0,-1-1 1 0 0,1 0 0 0 0,0 0-1 0 0,-1 0 1 0 0,1 0 0 0 0,-1 0-1 0 0,1 1 1 0 0,-1-1 0 0 0,1 0-1 0 0,-1 0 1 0 0,0 0 0 0 0,0 0 3 0 0,0 0 0 0 0,0 0 0 0 0,1 0 0 0 0,-1 0 1 0 0,0 0-1 0 0,0 0 0 0 0,0 0 0 0 0,1 1 0 0 0,-1-1 0 0 0,0 0 1 0 0,0 1-1 0 0,0-1 0 0 0,1 1 0 0 0,-1-1 0 0 0,0 1 0 0 0,1-1 1 0 0,-1 1-1 0 0,0-1 0 0 0,1 1 0 0 0,-1-1 0 0 0,1 1 0 0 0,-1 0 1 0 0,1-1-1 0 0,-1 1 0 0 0,1 0 0 0 0,0 0 0 0 0,-1-1 1 0 0,1 1-1 0 0,-1 2 0 0 0,-4 6 12 0 0,3-5 16 0 0,2 0-28 0 0,0-3 18 0 0,0 1 0 0 0,0 0 0 0 0,0 0 0 0 0,0 0 0 0 0,0 0 0 0 0,0 0 0 0 0,-1-1-1 0 0,0 4 1 0 0,-8 8 96 0 0,4 0 197 0 0,-4 0-198 0 0,5 0 38 0 0,-4-1-155 0 0,4 1-155 0 0,-5 0 38 0 0,5-1-237 0 0,-5 1 121 0 0,5 1 190 0 0,-4-2 27 0 0,4-5 11 0 0,4-5 2 0 0,-1 0 0 0 0,0 0 0 0 0,0 0-1 0 0,0-1 1 0 0,0 1 0 0 0,0 0-1 0 0,0-1 1 0 0,0 1 0 0 0,-3 1 0 0 0,2 0-3 0 0,-1 0 0 0 0,1 0 1 0 0,-1 0-1 0 0,1 1 0 0 0,0-1 0 0 0,0 1 1 0 0,0-1-1 0 0,1 1 0 0 0,-3 7 0 0 0,0 7-4 0 0,-2-13 18 0 0,3-3 26 0 0,-1 9 148 0 0,-5 2-44 0 0,5-3 236 0 0,-1-6-260 0 0,4-4-100 0 0,1 0 1 0 0,0 0 0 0 0,-1 1-1 0 0,1-1 1 0 0,0 0 0 0 0,-1 0-1 0 0,1 1 1 0 0,0-1 0 0 0,-1 0-1 0 0,1 1 1 0 0,0-1 0 0 0,0 1-1 0 0,-1-1 1 0 0,1 0-1 0 0,0 1 1 0 0,0-1 0 0 0,0 1-1 0 0,0-1 1 0 0,0 0 0 0 0,-1 1-1 0 0,1-1 1 0 0,0 1 0 0 0,0-1-1 0 0,0 1 1 0 0,0-1 0 0 0,0 0-1 0 0,0 1 1 0 0,0-1 0 0 0,1 1-1 0 0,-1 1 0 0 0,0-1 0 0 0,0 0 0 0 0,0 0 0 0 0,0 0 0 0 0,-1 0 0 0 0,1 0-1 0 0,0 1 1 0 0,0-1 0 0 0,-1 1 0 0 0,-8 11 173 0 0,4 0-141 0 0,-4 0-46 0 0,5-3 0 0 0,-4-6 0 0 0,4 5 0 0 0,3-9-3 0 0,1 1 0 0 0,-1-1 0 0 0,1 0 0 0 0,-1 0 0 0 0,1 1 0 0 0,-1-1 0 0 0,1 0 0 0 0,-1 0 0 0 0,1 0 0 0 0,-1 0 0 0 0,0 0 0 0 0,1 0 0 0 0,-2 0 0 0 0,2 0-17 0 0,1 0 1 0 0,-1 0-1 0 0,1 0 1 0 0,-1 0 0 0 0,1 0-1 0 0,-1 0 1 0 0,0 0-1 0 0,1 0 1 0 0,-1 0 0 0 0,1 0-1 0 0,-1 0 1 0 0,0 0-1 0 0,1-1 1 0 0,-1 1 0 0 0,1 0-1 0 0,-1 0 1 0 0,0 0-1 0 0,1-1 1 0 0,-1 1 0 0 0,0 0-1 0 0,1-1 1 0 0,-1 1-1 0 0,0 0 1 0 0,0 0 0 0 0,1-1-1 0 0,-1 1 1 0 0,0-1-1 0 0,0 1 1 0 0,0 0 0 0 0,1-1-1 0 0,-1 1 1 0 0,0 0-1 0 0,0-1 1 0 0,0 1 0 0 0,0-1-1 0 0,0 1 1 0 0,0-1-1 0 0,0 1 1 0 0,0 0 0 0 0,0-1-1 0 0,0 0 1 0 0,0 1 12 0 0,0 0 0 0 0,0 0-1 0 0,0 0 1 0 0,0 0 0 0 0,0 0 0 0 0,0 0 0 0 0,0 0 0 0 0,0-1 0 0 0,0 1-1 0 0,0 0 1 0 0,0 0 0 0 0,0 0 0 0 0,0 0 0 0 0,0 0 0 0 0,0 0 0 0 0,0 0 0 0 0,0 0-1 0 0,0 0 1 0 0,0 0 0 0 0,0 0 0 0 0,0 0 0 0 0,0 0 0 0 0,0 0 0 0 0,0-1-1 0 0,0 1 1 0 0,0 0 0 0 0,0 0 0 0 0,0 0 0 0 0,0 0 0 0 0,0 0 0 0 0,0 0-1 0 0,1 0 1 0 0,-1 0 0 0 0,0 0 0 0 0,0 0 0 0 0,0 0 0 0 0,0 0 0 0 0,0 0 0 0 0,0 0-1 0 0,0 0 1 0 0,0 0 0 0 0,0 0 0 0 0,0 0 0 0 0,0 0 0 0 0,0 0 0 0 0,0 0-1 0 0,0 0 1 0 0,1 0 0 0 0,-1 0 0 0 0,0 0 0 0 0,0 0 0 0 0,0 0 0 0 0,0 0-1 0 0,0 0 1 0 0,0 0 0 0 0,0 0 0 0 0,1 0-1 0 0,-1 0 0 0 0,0 0 0 0 0,1 0 1 0 0,-1 0-1 0 0,0 0 0 0 0,1 0 0 0 0,-1 0 0 0 0,0 0 0 0 0,1 0 0 0 0,-1 0 0 0 0,0-1 0 0 0,1 1 1 0 0,-1 0-1 0 0,0 0 0 0 0,1 0 0 0 0,-1 0 0 0 0,0-1 0 0 0,1 1 0 0 0,-1 0 0 0 0,0 0 0 0 0,0-1 1 0 0,1 1-1 0 0,-1 0 0 0 0,0 0 0 0 0,0-1 0 0 0,0 1 0 0 0,1 0 0 0 0,-1-1 0 0 0,0 1 0 0 0,0 0 1 0 0,0-1-1 0 0,0 1 0 0 0,0 0 0 0 0,1-1 0 0 0,-1 1 0 0 0,0 0 0 0 0,0-1 0 0 0,0 1 0 0 0,0 0 1 0 0,0-1-1 0 0,0 1 0 0 0,0 0 0 0 0,0-1 0 0 0,-1 1 0 0 0,1-1 0 0 0,0 0 6 0 0,0-1-1 0 0,0 1 0 0 0,1-1 1 0 0,-1 1-1 0 0,0 0 0 0 0,1-1 1 0 0,-1 1-1 0 0,1-2 0 0 0,8-10-7 0 0,-4 3 10 0 0,-2 8 3 0 0,-3 2-2 0 0,0 0-1 0 0,1 0 1 0 0,-1-1-1 0 0,1 1 0 0 0,-1 0 1 0 0,0 0-1 0 0,1 0 1 0 0,-1-1-1 0 0,0 1 1 0 0,1 0-1 0 0,-1-1 1 0 0,0 1-1 0 0,1 0 0 0 0,-1-1 1 0 0,1 0-1 0 0,-1-1 2 0 0,1 0-1 0 0,-1 0 1 0 0,0 0-1 0 0,1 0 1 0 0,-1 0-1 0 0,0-3 1 0 0,0 4-1 0 0,0 1 1 0 0,0 0-1 0 0,0-1 0 0 0,0 1 0 0 0,-1 0 1 0 0,1 0-1 0 0,1-1 0 0 0,-1 1 1 0 0,0 0-1 0 0,0 0 0 0 0,0-1 0 0 0,0 1 1 0 0,0 0-1 0 0,0 0 0 0 0,0-1 1 0 0,0 1-1 0 0,0 0 0 0 0,0 0 0 0 0,0-1 1 0 0,1 1-1 0 0,-1 0 0 0 0,0 0 0 0 0,0 0 1 0 0,1-1-1 0 0,2-2 5 0 0,0 0 1 0 0,0 0 0 0 0,0 0 0 0 0,0 0 0 0 0,3-5 0 0 0,-2-5 4 0 0,3 1-2 0 0,-4 7-6 0 0,0 0-1 0 0,-1 0 1 0 0,4-9 0 0 0,-2-7-3 0 0,5 4 0 0 0,-6 6 0 0 0,-2 9 0 0 0,-1 0 0 0 0,1 0 0 0 0,-1 0 0 0 0,1 0 0 0 0,0 0 0 0 0,0 0 0 0 0,0 0 0 0 0,0 0 0 0 0,0 0 0 0 0,0 1 0 0 0,3-4 0 0 0,-2 2 0 0 0,1 0 0 0 0,-1-1 1 0 0,1 1-1 0 0,1-6 0 0 0,7-9-5 0 0,-9 16 3 0 0,-1-1-1 0 0,1 0 1 0 0,-1 0-1 0 0,0 0 1 0 0,1-3 0 0 0,4-10-11 0 0,2 3-13 0 0,-4 3 58 0 0,2 6 66 0 0,-6 4-92 0 0,0 0-1 0 0,1 0 1 0 0,-1 0-1 0 0,1-1 1 0 0,-1 1-1 0 0,0 0 1 0 0,1 0 0 0 0,-1-1-1 0 0,0 1 1 0 0,0 0-1 0 0,1-1 1 0 0,-1 1 0 0 0,0 0-1 0 0,0-1 1 0 0,1 1-1 0 0,-1 0 1 0 0,0-1 0 0 0,0 1-1 0 0,0-1 1 0 0,1 1-1 0 0,-1 0 1 0 0,0-1 0 0 0,0 1-1 0 0,0-1 1 0 0,0 1-1 0 0,0 0 1 0 0,0-1-1 0 0,0 1 1 0 0,0-1 0 0 0,0 1-1 0 0,0-1 1 0 0,-1 0-1 0 0,1 0 40 0 0,0 0 0 0 0,0 0 0 0 0,1 0 0 0 0,-1 0 0 0 0,0-1 0 0 0,0 1 0 0 0,0 0 0 0 0,1 0 0 0 0,0-2 0 0 0,3-3 228 0 0,-3 5-243 0 0,0 0 0 0 0,-1 0 0 0 0,1 0 0 0 0,0 0 0 0 0,-1 0 0 0 0,1-1 0 0 0,-1 1 0 0 0,1 0 0 0 0,-1 0 0 0 0,0 0 0 0 0,1 0 0 0 0,-1-1 0 0 0,0 1 0 0 0,0 0 0 0 0,0 0 0 0 0,0-2 0 0 0,0 2-28 0 0,0 1 0 0 0,0 0 0 0 0,0 0 0 0 0,0-1 0 0 0,-1 1 1 0 0,1 0-1 0 0,0 0 0 0 0,0-1 0 0 0,0 1 0 0 0,0 0 0 0 0,1 0 1 0 0,-1-1-1 0 0,0 1 0 0 0,0 0 0 0 0,0 0 0 0 0,0-1 0 0 0,0 1 1 0 0,0 0-1 0 0,0 0 0 0 0,0-1 0 0 0,0 1 0 0 0,1 0 0 0 0,-1 0 0 0 0,0-1 1 0 0,0 1-1 0 0,1 0 0 0 0,0-2-3 0 0,1 1-1 0 0,-1-1 1 0 0,0 1 0 0 0,1-1 0 0 0,-1 0-1 0 0,0 1 1 0 0,0-1 0 0 0,1-2-1 0 0,7-9 2 0 0,-5 2 0 0 0,4 7 0 0 0,-8 3 0 0 0,0 1 0 0 0,1-1 0 0 0,-1 0 0 0 0,0 0 0 0 0,0 1 0 0 0,1-1 0 0 0,-1 0 0 0 0,0 0 0 0 0,0 0 0 0 0,0 1 0 0 0,0-1 0 0 0,0-1 0 0 0,0 2 0 0 0,0-1 0 0 0,0 0 0 0 0,0 1 0 0 0,0-1 0 0 0,0 1 0 0 0,0-1 0 0 0,0 0 0 0 0,0 1 0 0 0,0-1 0 0 0,0 1 0 0 0,0-1 0 0 0,1 1 0 0 0,-1-1 0 0 0,0 1 0 0 0,1-2 0 0 0,0 2 1 0 0,-1-1-1 0 0,1 1 0 0 0,-1 0 0 0 0,1 0 0 0 0,0 0 1 0 0,-1-1-1 0 0,1 1 0 0 0,0 0 0 0 0,-1 0 0 0 0,1 0 1 0 0,-1 0-1 0 0,2 0 0 0 0,-2 0 0 0 0,0 0 0 0 0,0 0 0 0 0,0 0 1 0 0,0 0-1 0 0,0 0 0 0 0,0 0 0 0 0,0 0 0 0 0,0 0 1 0 0,1 0-1 0 0,-1 0 0 0 0,0 0 0 0 0,0 0 0 0 0,0 0 0 0 0,0 0 1 0 0,0 0-1 0 0,0 0 0 0 0,0 0 0 0 0,0 0 0 0 0,0 0 1 0 0,0 0-1 0 0,0 0 0 0 0,0 0 0 0 0,1 0 0 0 0,-1 0 1 0 0,0 0-1 0 0,0 0 0 0 0,0 0 0 0 0,0 0 0 0 0,0 0 0 0 0,0 0 1 0 0,0 0-1 0 0,0 0 0 0 0,0 0 0 0 0,0 0 0 0 0,0 0 1 0 0,0 0-1 0 0,0-1 0 0 0,0 1 0 0 0,0 0 0 0 0,0 0 1 0 0,0 0-1 0 0,0 0 0 0 0,0 0 0 0 0,0 0 0 0 0,0 0 0 0 0,0 0 1 0 0,0 0-1 0 0,0 0 0 0 0,0 0 0 0 0,0 0 0 0 0,0-1 1 0 0,0 1-1 0 0,0 0 0 0 0,0 0 0 0 0,0 0 0 0 0,0 0 1 0 0,0 0-1 0 0,-1-2 3 0 0,1 2-3 0 0,0 0 0 0 0,0 0 0 0 0,0 0 0 0 0,0-1 0 0 0,0 1 0 0 0,0 0 0 0 0,0 0 0 0 0,0 0 0 0 0,0 0 0 0 0,0 0 0 0 0,0 0 0 0 0,0 0 0 0 0,0 0 0 0 0,0 0 0 0 0,0 0 0 0 0,0-1 0 0 0,0 1 0 0 0,0 0-1 0 0,0 0 1 0 0,0 0 0 0 0,0 0 0 0 0,0 0 0 0 0,0 0 0 0 0,0 0 0 0 0,0 0 0 0 0,0 0 0 0 0,0 0 0 0 0,0-1 0 0 0,0 1 0 0 0,0 0 0 0 0,0 0 0 0 0,0 0 0 0 0,0 0 0 0 0,0 0 0 0 0,1 0 0 0 0,-1 0 0 0 0,0 0-1 0 0,0 0 1 0 0,0 0 0 0 0,0 0 0 0 0,13-8 41 0 0,-13 8-41 0 0,1-1-13 0 0,0 1 1 0 0,0-1 0 0 0,0 0-1 0 0,0 1 1 0 0,0-1-1 0 0,0 0 1 0 0,0 1-1 0 0,-1-1 1 0 0,1 0-1 0 0,0 0 1 0 0,-1 0 0 0 0,1 1-1 0 0,0-3 1 0 0,-1 6 24 0 0,0 6 76 0 0,0-7 712 0 0,0 0-568 0 0,0 7-419 0 0,0-9 179 0 0,0 0 0 0 0,0 0 0 0 0,0 1 0 0 0,0-1 0 0 0,0 0 0 0 0,0 0 0 0 0,0 0 0 0 0,0 1 0 0 0,0-1 0 0 0,0 0 0 0 0,0 0 0 0 0,0 0 0 0 0,0 0 0 0 0,0 1 0 0 0,0-1 0 0 0,0 0 0 0 0,0 0 0 0 0,-1 0 0 0 0,1 0 0 0 0,0 0 0 0 0,0 1 0 0 0,0-1 0 0 0,0 0 0 0 0,0 0 0 0 0,-1 0 0 0 0,-6 8 206 0 0,2-4 244 0 0,-4 5-148 0 0,2-2-230 0 0,4-3-65 0 0,-4 13-20 0 0,-3-4-16 0 0,-3-2 18 0 0,12-11 19 0 0,1 0 1 0 0,-1 0 0 0 0,0 1 0 0 0,1-1 0 0 0,-1 0 0 0 0,1 0 0 0 0,-1 1 0 0 0,0-1 0 0 0,1 1 0 0 0,-1-1 0 0 0,1 0 0 0 0,-1 1 0 0 0,1-1 0 0 0,-1 1 0 0 0,1-1 0 0 0,-1 1 0 0 0,1 0 0 0 0,0-1 0 0 0,-1 1 0 0 0,0 0 0 0 0,-1 5 10 0 0,-7 6 10 0 0,4-2 24 0 0,4-8-46 0 0,1-1-1 0 0,-1 1 1 0 0,0 0-1 0 0,-1 0 1 0 0,1 0 0 0 0,0-1-1 0 0,-3 3 1 0 0,1 0-73 0 0,0 0 1 0 0,0 0 0 0 0,1 0 0 0 0,-1 1-1 0 0,-2 5 1 0 0,1-2-181 0 0,0 0 121 0 0,3-6 63 0 0,0 1 1 0 0,0-1 0 0 0,-1 0-1 0 0,1 0 1 0 0,-1 0 0 0 0,-1 2-1 0 0,-7 9-79 0 0,6-3-32 0 0,-5-6 142 0 0,4 5 66 0 0,-4-4-17 0 0,8-2-1 0 0,0 0-1 0 0,-11 4-5 0 0,-1 1-3 0 0,2-4 0 0 0,7 5 0 0 0,-4-5 0 0 0,4 5 0 0 0,3-9 1 0 0,1 1-1 0 0,-1-1 1 0 0,0 0-1 0 0,1 0 1 0 0,-1 1-1 0 0,1-1 1 0 0,-1 0-1 0 0,1 0 1 0 0,-1 0-1 0 0,1 0 1 0 0,-1 0-1 0 0,0 0 1 0 0,0 0-1 0 0,-2 0 41 0 0,6 0 25 0 0,6 0-45 0 0,-7 0-1 0 0,-2-11-61 0 0,0 11 40 0 0,0 0-1 0 0,0 0 1 0 0,0 0 0 0 0,0 0 0 0 0,0 0 0 0 0,0 0 0 0 0,0 0 0 0 0,0 0-1 0 0,0-1 1 0 0,0 1 0 0 0,0 0 0 0 0,0 0 0 0 0,0 0 0 0 0,0 0 0 0 0,0 0-1 0 0,0 0 1 0 0,0 0 0 0 0,0 0 0 0 0,0 0 0 0 0,0 0 0 0 0,0 0 0 0 0,0 0-1 0 0,0 0 1 0 0,0 0 0 0 0,0-1 0 0 0,0 1 0 0 0,0 0 0 0 0,0 0-1 0 0,0 0 1 0 0,0 0 0 0 0,0 0 0 0 0,0 0 0 0 0,0 0 0 0 0,0 0 0 0 0,0 0-1 0 0,0 0 1 0 0,0 0 0 0 0,0 0 0 0 0,0 0 0 0 0,1 0 0 0 0,-1 0 0 0 0,0 0-1 0 0,0 0 1 0 0,0 0 0 0 0,0 0 0 0 0,0 0 0 0 0,0 0 0 0 0,0 0 0 0 0,0 0-1 0 0,0 0 1 0 0,0 0 0 0 0,0 0 0 0 0,0 0 0 0 0,0 0 0 0 0,1 0 0 0 0,-1 0-1 0 0,0 0 0 0 0,1 0-1 0 0,-1 0 1 0 0,1 0-1 0 0,-1 0 0 0 0,0 0 1 0 0,1 0-1 0 0,-1 0 1 0 0,1 0-1 0 0,-1-1 1 0 0,1 1-1 0 0,-1 0 0 0 0,1 0 1 0 0,-1 0-1 0 0,0-1 1 0 0,2 1-1 0 0,-2-1 3 0 0,0 0-1 0 0,0 0 1 0 0,1 1-1 0 0,-1-1 0 0 0,0 0 1 0 0,0 0-1 0 0,0 1 1 0 0,1-1-1 0 0,-1 0 1 0 0,0 0-1 0 0,0 1 1 0 0,-1-2-1 0 0,1 1 1 0 0,0 1 0 0 0,0-1 0 0 0,0 1 1 0 0,0-1-1 0 0,1 0 0 0 0,-1 1 0 0 0,0-1 0 0 0,0 1 0 0 0,0-1 0 0 0,0 1 0 0 0,1-1 0 0 0,-1 1 0 0 0,0-1 0 0 0,0 1 0 0 0,1-1 0 0 0,-1 1 0 0 0,0-1 0 0 0,1 1 0 0 0,-1 0 0 0 0,0-1 0 0 0,1 1 0 0 0,-1-1 0 0 0,1 1 0 0 0,-1 0 0 0 0,1-1 0 0 0,0 1 0 0 0,-1 0 0 0 0,0-1 0 0 0,1 1 0 0 0,-1 0 0 0 0,1 0-1 0 0,-1-1 1 0 0,0 1 0 0 0,1 0 0 0 0,-1 0 0 0 0,0-1-1 0 0,1 1 1 0 0,-1-1 0 0 0,0 1 0 0 0,0 0 0 0 0,1-1-1 0 0,-1 1 1 0 0,0 0 0 0 0,0-1 0 0 0,0 1 0 0 0,0-1 0 0 0,1 1-1 0 0,-1-1 1 0 0,0 1 0 0 0,0-1 0 0 0,0 1 0 0 0,0-1-1 0 0,0 1 1 0 0,0-1-1 0 0,0 1 1 0 0,0 0-1 0 0,0 0 0 0 0,0 0 1 0 0,0-1-1 0 0,0 1 0 0 0,0 0 1 0 0,0 0-1 0 0,0 0 1 0 0,0-1-1 0 0,0 1 0 0 0,0 0 1 0 0,0 0-1 0 0,1 0 1 0 0,-1 0-1 0 0,0-1 0 0 0,0 1 1 0 0,0 0-1 0 0,0 0 0 0 0,0 0 1 0 0,0 0-1 0 0,1 0 1 0 0,-1 0-1 0 0,0-1 0 0 0,2 0-1 0 0,-1-1-1 0 0,0 0 0 0 0,0 0 0 0 0,0 0 1 0 0,2-2-1 0 0,-2 0-4 0 0,1 1 0 0 0,0 0 1 0 0,0 0-1 0 0,0 0 0 0 0,0 0 0 0 0,3-3 0 0 0,-2 3 10 0 0,-1-1 0 0 0,1 1 0 0 0,-1-1 0 0 0,0 0 0 0 0,2-5 0 0 0,-2 4 5 0 0,0 0 0 0 0,1 1-1 0 0,-1 0 1 0 0,1-1 0 0 0,6-7-1 0 0,-7 10-3 0 0,0-1-1 0 0,0 1 0 0 0,0-1 1 0 0,3-6-1 0 0,-4 6-6 0 0,1 0-1 0 0,0 1 1 0 0,0-1 0 0 0,4-5-1 0 0,-4 6 1 0 0,0 0 0 0 0,-1-1-1 0 0,1 1 1 0 0,-1 0-1 0 0,1-1 1 0 0,0-3-1 0 0,0 4 1 0 0,-1 0 0 0 0,0-1-1 0 0,0 1 1 0 0,1 0-1 0 0,-1 0 1 0 0,4-4-1 0 0,-3 4 2 0 0,0-1 0 0 0,0 1-1 0 0,-1 0 1 0 0,1 0-1 0 0,-1 0 1 0 0,3-5-1 0 0,-3 4 6 0 0,0 1 0 0 0,1-1 0 0 0,-1 1 0 0 0,1 0 0 0 0,3-5-1 0 0,20-18 40 0 0,-14 12-20 0 0,-7 3-15 0 0,5 6 4 0 0,-4-5-1 0 0,2 4 22 0 0,-6 2-21 0 0,0 0-16 0 0,13-4 317 0 0,-3-1 141 0 0,-11 8-435 0 0,0 0 1 0 0,0 0-1 0 0,1-1 0 0 0,-1 1 0 0 0,0 0 0 0 0,0 0 1 0 0,1-1-1 0 0,-1 1 0 0 0,0 0 0 0 0,1 0 1 0 0,-1 0-1 0 0,0 0 0 0 0,1-1 0 0 0,-1 1 0 0 0,0 0 1 0 0,1 0-1 0 0,-1 0 0 0 0,0 0 0 0 0,1 0 0 0 0,-1 0 1 0 0,0 0-1 0 0,1 0 0 0 0,-1 0 0 0 0,0 0 0 0 0,1 0 1 0 0,-1 0-1 0 0,0 0-18 0 0,0 0 1 0 0,1 0 0 0 0,-1 0-1 0 0,0 1 1 0 0,0-1-1 0 0,0 0 1 0 0,0 0-1 0 0,0 0 1 0 0,0 0-1 0 0,1 0 1 0 0,-1 0 0 0 0,0 0-1 0 0,0 0 1 0 0,0 0-1 0 0,0-1 1 0 0,0 1-1 0 0,0 0 1 0 0,0 0-1 0 0,1 0 1 0 0,-1 0 0 0 0,0 0-1 0 0,0 0 1 0 0,0 0-1 0 0,0 0 1 0 0,0 0-1 0 0,0 0 1 0 0,0 0-1 0 0,1 0 1 0 0,-1 0 0 0 0,0-1-1 0 0,0 1 1 0 0,4-9 159 0 0,-3 9-157 0 0,-1 0-1 0 0,1-1 1 0 0,0 1 0 0 0,-1 0 0 0 0,1-1 0 0 0,0 1 0 0 0,-1 0 0 0 0,1 0-1 0 0,0 0 1 0 0,0 0 0 0 0,-1 0 0 0 0,1 0 0 0 0,1 0 0 0 0,21 0-726 0 0,-23 0 719 0 0,1 0-1 0 0,-1 0 1 0 0,0 0 0 0 0,0 0-1 0 0,0 0 1 0 0,0 0 0 0 0,0 0-1 0 0,0 0 1 0 0,0 0 0 0 0,0 0 0 0 0,0 0-1 0 0,0 0 1 0 0,0 0 0 0 0,0 0-1 0 0,0 0 1 0 0,1 0 0 0 0,-1 0-1 0 0,0 0 1 0 0,0 0 0 0 0,0 0-1 0 0,0 0 1 0 0,0 0 0 0 0,0 0 0 0 0,0 0-1 0 0,0 0 1 0 0,0 0 0 0 0,0 0-1 0 0,0 0 1 0 0,0 0 0 0 0,0 0-1 0 0,0 0 1 0 0,0-1 0 0 0,0 1 0 0 0,0 0-1 0 0,0 0 1 0 0,0 0 0 0 0,1 0-1 0 0,-1 0 1 0 0,0 0 0 0 0,0 0-1 0 0,0 0 1 0 0,0 0 0 0 0,0 0-1 0 0,0 0 1 0 0,0 0 0 0 0,0 0 0 0 0,0-1-1 0 0,0 1 1 0 0,0 0 0 0 0,0 0-1 0 0,0 0 1 0 0,0 0 0 0 0,0 0-1 0 0,-1 0 1 0 0,1 0 0 0 0,0 0-1 0 0,0-1 6 0 0,0 1 0 0 0,0-1 0 0 0,0 0-1 0 0,0 1 1 0 0,0-1 0 0 0,1 1-1 0 0,-1-1 1 0 0,0 1 0 0 0,0-1 0 0 0,0 1-1 0 0,0-1 1 0 0,1 0 0 0 0,-1 1-1 0 0,1-1 1 0 0,-1 1 20 0 0,1-1 0 0 0,-1 1 0 0 0,1 0 0 0 0,-1 0 0 0 0,1-1 0 0 0,-1 1 1 0 0,1 0-1 0 0,-1 0 0 0 0,1 0 0 0 0,0 0 0 0 0,-1 0 0 0 0,1 0 0 0 0,1 0 0 0 0,0 0 444 0 0,-4 0-186 0 0,1 0-276 0 0,0 0 0 0 0,1 0 0 0 0,-1 0 0 0 0,1 0 0 0 0,-1 0 0 0 0,0 0 0 0 0,1 0 0 0 0,-1 0 0 0 0,1 0 1 0 0,-1 1-1 0 0,1-1 0 0 0,-1 0 0 0 0,0 1 0 0 0,0-1-5 0 0,1 1 1 0 0,0-1-1 0 0,-1 1 1 0 0,1-1-1 0 0,0 1 1 0 0,0 0-1 0 0,0-1 1 0 0,0 1-1 0 0,-1-1 1 0 0,1 1-1 0 0,0-1 1 0 0,0 1-1 0 0,0 0 1 0 0,0 0-1 0 0,0-1 2 0 0,0 0-1 0 0,0 0 0 0 0,0 0 1 0 0,1 0-1 0 0,-1 0 1 0 0,0 0-1 0 0,0 0 1 0 0,0 0-1 0 0,0 0 1 0 0,0 0-1 0 0,0 1 1 0 0,0-1-1 0 0,0 0 1 0 0,0 0-1 0 0,0 0 0 0 0,0 0 1 0 0,0 0-1 0 0,0 0 1 0 0,0 0-1 0 0,0 0 1 0 0,-1 0-1 0 0,1 0 1 0 0,0 0-1 0 0,0 0 1 0 0,0 0-1 0 0,0 1 1 0 0,0-1-1 0 0,0 0 0 0 0,0 0 1 0 0,0 0-1 0 0,0 0 1 0 0,0 0-1 0 0,0 0 1 0 0,0 0-1 0 0,0 0 1 0 0,0 0-1 0 0,0 0 1 0 0,0 0-1 0 0,0 0 0 0 0,0 0 1 0 0,0 0-1 0 0,-1 0 1 0 0,1 0-1 0 0,0 0 1 0 0,0 0-1 0 0,0 0 1 0 0,0 0-1 0 0,0 0 1 0 0,0 0-1 0 0,0 0 1 0 0,0 0-1 0 0,0 0 0 0 0,0 0 1 0 0,0 0-1 0 0,0 0 1 0 0,-1 0-1 0 0,1 0 6 0 0,-1 0 0 0 0,0 1 0 0 0,1-1 0 0 0,-1 0 0 0 0,0 0 0 0 0,1 1 0 0 0,-1-1 0 0 0,0 0 0 0 0,1 1 0 0 0,-1-1 0 0 0,1 1 0 0 0,-1-1 0 0 0,0 1 0 0 0,1-1 0 0 0,-1 1 0 0 0,1-1 0 0 0,0 1 0 0 0,-1 0 0 0 0,1-1 0 0 0,-1 1 0 0 0,1-1 0 0 0,-1 2 0 0 0,-11 14 495 0 0,3-5-332 0 0,5 1 174 0 0,-4-8-214 0 0,4 6 42 0 0,3-9-168 0 0,1 0 0 0 0,-1 0 0 0 0,1 0 0 0 0,-1 0 0 0 0,0-1 0 0 0,1 1 0 0 0,-1 0 0 0 0,-1 1 0 0 0,-5 4-157 0 0,-1 3 48 0 0,7-9 96 0 0,1 0 0 0 0,0 0-1 0 0,0 1 1 0 0,0-1 0 0 0,0 0-1 0 0,0 0 1 0 0,0 0 0 0 0,-1 0 0 0 0,1 0-1 0 0,0 0 1 0 0,0 1 0 0 0,0-1-1 0 0,0 0 1 0 0,-1 0 0 0 0,1 0-1 0 0,0 0 1 0 0,0 0 0 0 0,0 0-1 0 0,0 0 1 0 0,-1 0 0 0 0,1 0 0 0 0,0 0-1 0 0,0 0 1 0 0,-1 0 0 0 0,0 0-13 0 0,0 1 1 0 0,1-1-1 0 0,-1 1 1 0 0,0-1 0 0 0,0 1-1 0 0,0-1 1 0 0,0 1 0 0 0,1-1-1 0 0,-1 1 1 0 0,0 0 0 0 0,0-1-1 0 0,1 1 1 0 0,-1 0-1 0 0,1 0 1 0 0,-1-1 0 0 0,0 1-1 0 0,1 0 1 0 0,0 0 0 0 0,-1 1-1 0 0,-6 7-46 0 0,7-9 65 0 0,0 0-1 0 0,0 0 1 0 0,0 0 0 0 0,0 1-1 0 0,-1-1 1 0 0,1 0 0 0 0,0 0-1 0 0,0 0 1 0 0,0 0 0 0 0,0 0-1 0 0,0 1 1 0 0,0-1 0 0 0,0 0-1 0 0,-1 0 1 0 0,1 0 0 0 0,0 0-1 0 0,0 1 1 0 0,0-1 0 0 0,0 0-1 0 0,0 0 1 0 0,0 0 0 0 0,0 1-1 0 0,0-1 1 0 0,0 0 0 0 0,0 0-1 0 0,0 1 5 0 0,0-1-1 0 0,0 0 0 0 0,0 1 1 0 0,0-1-1 0 0,0 1 0 0 0,0-1 1 0 0,0 0-1 0 0,0 1 0 0 0,0-1 1 0 0,0 0-1 0 0,0 1 0 0 0,0-1 1 0 0,0 0-1 0 0,-1 1 0 0 0,1-1 1 0 0,0 0-1 0 0,0 1 0 0 0,0-1 1 0 0,-1 0-1 0 0,1 1 0 0 0,0-1 1 0 0,0 0-1 0 0,-1 0 0 0 0,1 1 1 0 0,0-1-1 0 0,0 0 0 0 0,-1 0 1 0 0,1 0-1 0 0,0 1 0 0 0,-1-1 1 0 0,1 0-1 0 0,-6 3-19 0 0,2 5-1 0 0,-4-4-31 0 0,4 8 25 0 0,-7 1-37 0 0,10-12 62 0 0,0 0 1 0 0,0 0-1 0 0,0 0 1 0 0,0 0-1 0 0,0 0 1 0 0,0 0-1 0 0,0 1 0 0 0,1-1 1 0 0,-1 0-1 0 0,1 0 1 0 0,-1 1-1 0 0,1-1 1 0 0,-1 0-1 0 0,1 1 1 0 0,-1-1-1 0 0,1 1 1 0 0,0-1-1 0 0,0 2 1 0 0,0-1 2 0 0,0-1 0 0 0,0 1 0 0 0,-1-1 0 0 0,1 0 0 0 0,0 1 0 0 0,-1-1 0 0 0,1 0 0 0 0,-1 1 0 0 0,1-1 0 0 0,-1 0 0 0 0,0 0 0 0 0,0 1 0 0 0,0 0 0 0 0,-3 4 0 0 0,-1 7 0 0 0,-4 0 0 0 0,5 0 0 0 0,-4-1 0 0 0,4 1 0 0 0,0-6 0 0 0,3-6 1 0 0,0 0 0 0 0,1 0 0 0 0,-1 0-1 0 0,0 0 1 0 0,1 0 0 0 0,-1 0 0 0 0,1 0 0 0 0,-1 1 0 0 0,1-1 0 0 0,0 0 0 0 0,-1 0-1 0 0,1 0 1 0 0,0 1 0 0 0,0 0 0 0 0,0 0 1 0 0,0-1 0 0 0,0 1 0 0 0,-1-1 0 0 0,1 0 0 0 0,0 1 0 0 0,-1-1 0 0 0,1 1 0 0 0,-1-1 0 0 0,1 0 0 0 0,-1 0 0 0 0,0 1 0 0 0,1-1 0 0 0,-2 1 0 0 0,-2 5 13 0 0,-12 31 37 0 0,11-31-44 0 0,5-6-8 0 0,-1 0 1 0 0,0 0-1 0 0,0 0 1 0 0,1 0-1 0 0,-1 0 1 0 0,1 0 0 0 0,-1 0-1 0 0,1 0 1 0 0,-1 0-1 0 0,1 1 1 0 0,0-1-1 0 0,0 0 1 0 0,0 0-1 0 0,-1 2 1 0 0,2-2-2 0 0,-1-1 1 0 0,0 1-1 0 0,0-1 0 0 0,0 0 1 0 0,0 1-1 0 0,0-1 1 0 0,0 1-1 0 0,0-1 0 0 0,0 0 1 0 0,0 1-1 0 0,0-1 1 0 0,0 1-1 0 0,-1-1 0 0 0,1 1 1 0 0,0-1-1 0 0,0 0 1 0 0,0 1-1 0 0,0-1 0 0 0,-1 0 1 0 0,1 1-1 0 0,0-1 1 0 0,0 0-1 0 0,-1 1 0 0 0,1-1 1 0 0,0 0-1 0 0,-1 1 1 0 0,1-1-1 0 0,0 0 0 0 0,-1 0 1 0 0,1 1-1 0 0,0-1 1 0 0,-1 0-1 0 0,-5 4-6 0 0,2 3-20 0 0,-4-2 13 0 0,4 6-18 0 0,0-4 25 0 0,3-6 6 0 0,0 0 0 0 0,0 0-1 0 0,1 0 1 0 0,-1 0 0 0 0,1 1 0 0 0,-1-1 0 0 0,1 0 0 0 0,-1 1 0 0 0,1-1 0 0 0,-1 1 0 0 0,1-1-1 0 0,0 3 1 0 0,0 1-1 0 0,0-3 3 0 0,0-1 0 0 0,0 0 0 0 0,0 1 0 0 0,0-1 0 0 0,0 0 0 0 0,0 0 0 0 0,0 1 0 0 0,0-1 0 0 0,0 0 0 0 0,-1 0 0 0 0,1 0 0 0 0,-1 2 0 0 0,-8 2 10 0 0,8-5-9 0 0,1 1 0 0 0,0-1 1 0 0,-1 1-1 0 0,1 0 0 0 0,0-1 1 0 0,0 1-1 0 0,0 0 0 0 0,0 0 1 0 0,-1-1-1 0 0,1 1 0 0 0,0 0 0 0 0,0-1 1 0 0,0 1-1 0 0,0 0 0 0 0,1 0 0 0 0,-1 0-1 0 0,0-1 0 0 0,0 1 0 0 0,0 0 0 0 0,0-1 0 0 0,-1 1 0 0 0,1 0 1 0 0,0-1-1 0 0,0 1 0 0 0,0 0 0 0 0,0-1 0 0 0,-1 1 0 0 0,1 0 0 0 0,-5 3-9 0 0,1-1-13 0 0,3 8 0 0 0,1-2 10 0 0,0-7 7 0 0,0 0 43 0 0,0 4 26 0 0,0-10-82 0 0,0 10-197 0 0,0-6 206 0 0,0 0 0 0 0,0 0 0 0 0,0 0-1 0 0,0 0 1 0 0,0 0 0 0 0,0 0 0 0 0,0 0-1 0 0,0 0 1 0 0,0 0 0 0 0,0 1 0 0 0,0-1 0 0 0,0 0-1 0 0,0 0 1 0 0,0 0 0 0 0,0 0 0 0 0,0 0-1 0 0,0 0 1 0 0,0 0 0 0 0,0 0 0 0 0,0 0-1 0 0,0 0 1 0 0,0 0 0 0 0,0 0 0 0 0,0 0-1 0 0,0 0 1 0 0,0 0 0 0 0,0 1 0 0 0,0-1 0 0 0,0 0-1 0 0,0 0 1 0 0,0 0 0 0 0,0 0 0 0 0,0 0-1 0 0,0 0 1 0 0,0 0 0 0 0,0 0 0 0 0,0 0-1 0 0,0 0 1 0 0,1 0 0 0 0,-1 0 0 0 0,0 0-1 0 0,0 0 1 0 0,0 0 0 0 0,0 0 0 0 0,0 0-1 0 0,0 0 1 0 0,0 0 0 0 0,0 0 0 0 0,0 0 0 0 0,0 0-1 0 0,0 0 1 0 0,0 0 0 0 0,0 0 0 0 0,0 0-1 0 0,1 0 1 0 0,-1 0 0 0 0,0 0-29 0 0,1 0-1 0 0,-1 0 1 0 0,1 0 0 0 0,-1 0-1 0 0,1 0 1 0 0,-1 0 0 0 0,1 0-1 0 0,-1-1 1 0 0,1 1 0 0 0,-1 0-1 0 0,1 0 1 0 0,-1 0-1 0 0,2-1 1 0 0,1-4-208 0 0,-2 5 240 0 0,-1-1 1 0 0,0 1-1 0 0,0 0 1 0 0,0-1-1 0 0,1 1 1 0 0,-1 0 0 0 0,0-1-1 0 0,0 1 1 0 0,1 0-1 0 0,-1 0 1 0 0,0 0 0 0 0,1-1-1 0 0,-1 1 1 0 0,0 0-1 0 0,1 0 1 0 0,-1 0 0 0 0,0 0-1 0 0,1-1 1 0 0,-1 1-1 0 0,0 0 1 0 0,1 0 0 0 0,-1 0-1 0 0,0 0 1 0 0,1 0-1 0 0,-1 0 1 0 0,0 0 0 0 0,1 0-1 0 0,0 0 1 0 0,-1 0 3 0 0,0 0 0 0 0,0 0 0 0 0,0 0 1 0 0,0 0-1 0 0,0 0 0 0 0,0 0 0 0 0,0 0 1 0 0,0 0-1 0 0,0 0 0 0 0,0 0 0 0 0,0 0 1 0 0,1 0-1 0 0,-1 0 0 0 0,0 0 1 0 0,0 0-1 0 0,0 0 0 0 0,0 0 0 0 0,0 0 1 0 0,0 0-1 0 0,0 0 0 0 0,0 0 0 0 0,0 0 1 0 0,0 0-1 0 0,0 0 0 0 0,0 0 0 0 0,0 0 1 0 0,1 0-1 0 0,-1 0 0 0 0,0 0 0 0 0,0 0 1 0 0,0 0-1 0 0,0 0 0 0 0,0 0 0 0 0,0 0 1 0 0,0-1-1 0 0,0 1 0 0 0,0 0 0 0 0,0 0 1 0 0,0 0-1 0 0,0 0 0 0 0,0 0 0 0 0,0 0 1 0 0,0 0-1 0 0,0 0 0 0 0,0 0 0 0 0,0 0 1 0 0,0 0-1 0 0,0 0 0 0 0,0 0 0 0 0,0-1 1 0 0,0 1-1 0 0,0 0 0 0 0,0 0 0 0 0,0 0 1 0 0,0 0-1 0 0,0 0 0 0 0,0-1-1 0 0,0 1 1 0 0,0-1-1 0 0,0 1 0 0 0,0-1 1 0 0,0 1-1 0 0,0-1 0 0 0,0 1 1 0 0,1-1-1 0 0,-1 1 0 0 0,0 0 1 0 0,0-1-1 0 0,0 1 1 0 0,1-1-1 0 0,-1 1 0 0 0,0-1 1 0 0,1 1-1 0 0,-1 0 0 0 0,0-1 1 0 0,1 1-1 0 0,-1 0 0 0 0,0-1 1 0 0,1 1-1 0 0,0-1 0 0 0,0 1 1 0 0,-1 0-1 0 0,1-1 0 0 0,-1 1 0 0 0,1 0 1 0 0,-1-1-1 0 0,0 1 0 0 0,1-1 1 0 0,-1 1-1 0 0,1-1 0 0 0,-1 1 0 0 0,0-1 1 0 0,1 1-1 0 0,-1-1 0 0 0,0 0 1 0 0,0 1-1 0 0,1-1 0 0 0,-1 1 0 0 0,0-1 1 0 0,0 1-1 0 0,0-1 0 0 0,0 0 1 0 0,0 1-1 0 0,0-1 0 0 0,0 0 0 0 0,0-1-1 0 0,0 1 0 0 0,1 0 0 0 0,-1-1 0 0 0,0 1 0 0 0,0-1 0 0 0,1 1 0 0 0,-1 0 0 0 0,1-1 0 0 0,-1 1 0 0 0,1 0 0 0 0,0 0 0 0 0,0-2 0 0 0,3-4 0 0 0,-1 2-2 0 0,-3 3 4 0 0,1 0 0 0 0,0 0 0 0 0,0 0 1 0 0,0 1-1 0 0,0-1 0 0 0,0 0 0 0 0,0 1 1 0 0,0-1-1 0 0,0 1 0 0 0,2-2 0 0 0,0 0 1 0 0,0 0 0 0 0,0-1 0 0 0,-1 1 0 0 0,0-1 0 0 0,0 0 0 0 0,0 0 0 0 0,0 1 0 0 0,0-1 0 0 0,1-6 0 0 0,1-11 46 0 0,5 4 135 0 0,-5-4-42 0 0,3 9 122 0 0,-3 7-149 0 0,19-32 442 0 0,-18 25-416 0 0,4-3 49 0 0,-5-6-138 0 0,4 6-38 0 0,-4 2 0 0 0,5 0 21 0 0,-5 0-22 0 0,4 2-2 0 0,-4 7-26 0 0,5-4-38 0 0,-9 8 54 0 0,0 0 0 0 0,0 0 0 0 0,1 0 0 0 0,-1 0 0 0 0,0 0 0 0 0,0 0 0 0 0,0-1 0 0 0,0 1 1 0 0,0 0-1 0 0,0 0 0 0 0,0 0 0 0 0,1 0 0 0 0,-1 0 0 0 0,0 0 0 0 0,0-1 0 0 0,0 1 0 0 0,0 0 0 0 0,0 0 0 0 0,0 0 1 0 0,0 0-1 0 0,0-1 0 0 0,0 1 0 0 0,0 0 0 0 0,0 0 0 0 0,0 0 0 0 0,0 0 0 0 0,0-1 0 0 0,0-8 34 0 0,0 9-27 0 0,0 0 0 0 0,0 0-1 0 0,0 0 1 0 0,0 0 0 0 0,0 0-1 0 0,0 0 1 0 0,0 0 0 0 0,0 0-1 0 0,0-1 1 0 0,0 1 0 0 0,0 0 0 0 0,0 0-1 0 0,0 0 1 0 0,0 0 0 0 0,0 0-1 0 0,0 0 1 0 0,0 0 0 0 0,0 0-1 0 0,0 0 1 0 0,0 0 0 0 0,0 0-1 0 0,0 0 1 0 0,0 0 0 0 0,0-1-1 0 0,0 1 1 0 0,0 0 0 0 0,0 0-1 0 0,0 0 1 0 0,0 0 0 0 0,1 0-1 0 0,-1 0 1 0 0,0 0 0 0 0,0 0-1 0 0,0 0 1 0 0,0 0 0 0 0,0 0 0 0 0,0 0-1 0 0,0 0 1 0 0,0 0 0 0 0,0 0-1 0 0,0 0 1 0 0,0 0 0 0 0,0 0-1 0 0,0 0 1 0 0,0 0 0 0 0,1 0-1 0 0,-1 0 1 0 0,0 0 0 0 0,0 0-1 0 0,0 0 1 0 0,0 0 0 0 0,0 0-1 0 0,0 0 1 0 0,0 0 0 0 0,0 0-1 0 0,0 0 1 0 0,6 0 407 0 0,-12 0-205 0 0,4 0 220 0 0,2 2-161 0 0,0 7-263 0 0,0-14-10 0 0,0 5 5 0 0,0 5-8 0 0,0-5 11 0 0,0 0-1 0 0,0 1 0 0 0,0-1 1 0 0,0 0-1 0 0,0 0 0 0 0,0 0 0 0 0,0 0 1 0 0,0 1-1 0 0,0-1 0 0 0,0 0 1 0 0,0 0-1 0 0,0 0 0 0 0,0 0 0 0 0,0 1 1 0 0,0-1-1 0 0,0 0 0 0 0,-1 0 1 0 0,1 0-1 0 0,0 0 0 0 0,0 0 0 0 0,0 0 1 0 0,0 1-1 0 0,0-1 0 0 0,0 0 1 0 0,-1 0-1 0 0,1 0 0 0 0,0 0 0 0 0,-9 8 11 0 0,9-8-10 0 0,0 0 0 0 0,0 0 0 0 0,-1 0 1 0 0,1 0-1 0 0,0 1 0 0 0,0-1 0 0 0,0 0 0 0 0,0 0 0 0 0,0 0 0 0 0,0 0 1 0 0,-1 0-1 0 0,1 0 0 0 0,0 1 0 0 0,0-1 0 0 0,0 0 0 0 0,0 0 0 0 0,0 0 1 0 0,0 0-1 0 0,0 1 0 0 0,0-1 0 0 0,0 0 0 0 0,0 0 0 0 0,0 0 0 0 0,0 0 1 0 0,0 1-1 0 0,0-1 0 0 0,0 0 0 0 0,0 3 4 0 0,0-1-3 0 0,0 0-1 0 0,0-1 1 0 0,0 1 0 0 0,0 0-1 0 0,0-1 1 0 0,0 1 0 0 0,-1 0-1 0 0,1-1 1 0 0,-1 3-1 0 0,-2-2 2 0 0,1-1-1 0 0,-5 11-68 0 0,3-6-31 0 0,3-5 79 0 0,0 0 0 0 0,0 0 1 0 0,1 1-1 0 0,-1-1 0 0 0,0 0 1 0 0,1 0-1 0 0,-1 1 1 0 0,1-1-1 0 0,0 0 0 0 0,-1 1 1 0 0,1-1-1 0 0,0 1 1 0 0,0 1-1 0 0,0-2-16 0 0,-1 1-1 0 0,1-1 1 0 0,0 0 0 0 0,0 1 0 0 0,-1-1-1 0 0,1 0 1 0 0,0 1 0 0 0,-1-1-1 0 0,0 0 1 0 0,1 1 0 0 0,-1-1-1 0 0,0 1 1 0 0,-3 5-45 0 0,0 6-263 0 0,-5-1 214 0 0,4 1-43 0 0,-4 3 129 0 0,5 5 42 0 0,3-17 0 0 0,-1 0 0 0 0,0 0 0 0 0,-4 7 0 0 0,-4 8 0 0 0,6 2 0 0 0,-5-5 0 0 0,5-3 0 0 0,-5 3 5 0 0,-3 8 14 0 0,7-5 13 0 0,0-14-22 0 0,1-3 1 0 0,0 9 42 0 0,0-4-40 0 0,4-6-6 0 0,-1 0 1 0 0,0 0-1 0 0,0 0 0 0 0,1 1 0 0 0,-1-1 1 0 0,1 0-1 0 0,-1 1 0 0 0,1-1 0 0 0,0 0 0 0 0,0 1 1 0 0,-1-1-1 0 0,1 2 0 0 0,0 2 7 0 0,1-3-12 0 0,-1-1-1 0 0,0 0 1 0 0,0 1-1 0 0,0-1 1 0 0,0 1-1 0 0,0-1 1 0 0,-1 1-1 0 0,1-1 1 0 0,0 0-1 0 0,-1 1 1 0 0,0 1-1 0 0,-8 1-12 0 0,9-3 7 0 0,-1-1-1 0 0,1 1 1 0 0,0 0-1 0 0,0-1 1 0 0,-1 1-1 0 0,1-1 1 0 0,0 1-1 0 0,0-1 1 0 0,0 1-1 0 0,0-1 1 0 0,0 1-1 0 0,0 0 1 0 0,0-1-1 0 0,0 1 1 0 0,0 0-1 0 0,0 10-85 0 0,0-8 63 0 0,0 20 14 0 0,0-23 12 0 0,0 0 1 0 0,0 0-1 0 0,0 0 0 0 0,0 0 1 0 0,0 0-1 0 0,0 0 1 0 0,0 0-1 0 0,0 0 1 0 0,0 0-1 0 0,0 0 1 0 0,0 0-1 0 0,0 1 0 0 0,0-1 1 0 0,0 0-1 0 0,0 0 1 0 0,0 0-1 0 0,0 0 1 0 0,0 0-1 0 0,0 0 1 0 0,0 0-1 0 0,0 0 0 0 0,0 0 1 0 0,0 0-1 0 0,0 0 1 0 0,0 0-1 0 0,0 0 1 0 0,0 0-1 0 0,0 0 0 0 0,-1 0 1 0 0,1 1-1 0 0,0-1 1 0 0,0 0-1 0 0,0 0 1 0 0,0 0-1 0 0,0 0 1 0 0,0 0-1 0 0,0 0 0 0 0,0 0 1 0 0,0 0-1 0 0,0 0 1 0 0,0 0-1 0 0,0 0 1 0 0,0 0-1 0 0,0 0 0 0 0,-1 0 1 0 0,1 0-1 0 0,0 0 1 0 0,0 0-1 0 0,0 0 1 0 0,0 0-1 0 0,0 0 1 0 0,0 0-1 0 0,0 0 0 0 0,0 0 1 0 0,0 0-1 0 0,0 0 1 0 0,-6 0-12 0 0,9-2 2 0 0,-7-6 10 0 0,4 8 1 0 0,0-1 0 0 0,1 1 0 0 0,-1 0 0 0 0,0 0-1 0 0,0 0 1 0 0,1 0 0 0 0,-1-1 0 0 0,0 1 0 0 0,0 0 0 0 0,1 0-1 0 0,-1 0 1 0 0,0 0 0 0 0,1 0 0 0 0,-1 0 0 0 0,0 0-1 0 0,0 0 1 0 0,1 0 0 0 0,-1 0 0 0 0,0 0 0 0 0,1 0-1 0 0,-1 0 1 0 0,1 0 0 0 0,-1 0 0 0 0,0 0-1 0 0,0 0 1 0 0,0 0 0 0 0,0 0-1 0 0,0 0 1 0 0,0 0 0 0 0,0 0-1 0 0,0 0 1 0 0,0 0 0 0 0,0 0-1 0 0,0 0 1 0 0,1 0 0 0 0,-1 0-1 0 0,0 0 1 0 0,0 0 0 0 0,0 0-1 0 0,0 0 1 0 0,0 0-1 0 0,0 0 1 0 0,0 0 0 0 0,0 0-1 0 0,0 0 1 0 0,0 0 0 0 0,0 0-1 0 0,0 0 1 0 0,0 0 0 0 0,1 0-1 0 0,-1 0 1 0 0,0 0 0 0 0,0 0-1 0 0,0 0 1 0 0,0-1 0 0 0,0 1-1 0 0,0 0 1 0 0,0 0 0 0 0,0 0-1 0 0,0 0 1 0 0,0 0 0 0 0,0 0-1 0 0,0 0 1 0 0,0 0 0 0 0,0 0-1 0 0,0 0 1 0 0,0 0-1 0 0,0 0 1 0 0,0 0 0 0 0,0-1-1 0 0,0 1 1 0 0,0 0 0 0 0,0 0-1 0 0,0 0 1 0 0,0 0 0 0 0,0 0-1 0 0,0 0 1 0 0,0 0 0 0 0,0 0-1 0 0,0-1 2 0 0,0 0 0 0 0,0 0 0 0 0,0 0-1 0 0,0-1 1 0 0,0 1 0 0 0,1 0 0 0 0,-1 0 0 0 0,1-1-1 0 0,10-12-13 0 0,-1 2-6 0 0,-6 1 18 0 0,5 7 16 0 0,-4-5-10 0 0,4 5 5 0 0,-5-6-11 0 0,-1 3-5 0 0,-2 6 3 0 0,0 0 1 0 0,0-1-1 0 0,-1 1 0 0 0,1-1 1 0 0,0 0-1 0 0,-1 1 1 0 0,1-1-1 0 0,-1 0 0 0 0,1-1 1 0 0,1-4-31 0 0,7-9 21 0 0,-9 14 10 0 0,1 1 0 0 0,-1 0-1 0 0,1 0 1 0 0,0 0 0 0 0,-1 0 0 0 0,1 0-1 0 0,0 0 1 0 0,0 0 0 0 0,0 0 0 0 0,1-1-1 0 0,2-3 3 0 0,8-20-1 0 0,-10 12 0 0 0,-2 13 0 0 0,0-1 0 0 0,0 0 0 0 0,0 0 0 0 0,0 0 1 0 0,0 1-1 0 0,0-1 0 0 0,0 0 0 0 0,0 0 0 0 0,0 1 0 0 0,1-1 1 0 0,-1 0-1 0 0,0 1 0 0 0,1-1 0 0 0,-1 0 0 0 0,1 0 2 0 0,0 1-1 0 0,-1 0 0 0 0,1-1 1 0 0,0 1-1 0 0,-1 0 0 0 0,1 0 1 0 0,0-1-1 0 0,-1 1 0 0 0,1 0 1 0 0,0 0-1 0 0,0 0 0 0 0,-1 0 1 0 0,2 0-1 0 0,0 0 2 0 0,-2 0-1 0 0,1 0 0 0 0,0 1 0 0 0,-1-1 1 0 0,1-1-1 0 0,-1 1 0 0 0,1 0 0 0 0,0 0 0 0 0,-1 0 0 0 0,1 0 1 0 0,-1 0-1 0 0,1 0 0 0 0,0-1 0 0 0,0 1 0 0 0,0-1-1 0 0,-1 0 0 0 0,0 1 0 0 0,1-1-1 0 0,-1 0 1 0 0,0 1 0 0 0,0-1 0 0 0,1 0-1 0 0,-1 1 1 0 0,0-1 0 0 0,0 0 0 0 0,0 0-1 0 0,0 1 1 0 0,0-1 0 0 0,0 0 0 0 0,0-1-1 0 0,0 2 3 0 0,0-1 0 0 0,0 0 0 0 0,0 1-1 0 0,0-1 1 0 0,0 1 0 0 0,0-1 0 0 0,0 0 0 0 0,0 1-1 0 0,1-1 1 0 0,-1 0 0 0 0,0 1 0 0 0,1-2-1 0 0,-1 2 14 0 0,1 0-1 0 0,-1 0 0 0 0,0-1 0 0 0,1 1 1 0 0,-1 0-1 0 0,1 0 0 0 0,-1 0 0 0 0,1 0 1 0 0,-1-1-1 0 0,0 1 0 0 0,1 0 0 0 0,-1 0 1 0 0,1 0-1 0 0,-1 0 0 0 0,2 0 0 0 0,-2 0-8 0 0,0 0 0 0 0,0 0 0 0 0,0 0 0 0 0,0 0 0 0 0,0 0 0 0 0,0 0 0 0 0,0 0 0 0 0,0 0 0 0 0,0 0 0 0 0,0 0 0 0 0,0 0 0 0 0,1 0 0 0 0,-1 0 0 0 0,0 0 0 0 0,0 0 0 0 0,0 0 0 0 0,0 0 0 0 0,0 0-1 0 0,0 0 1 0 0,0 0 0 0 0,0 0 0 0 0,0 0 0 0 0,0 0 0 0 0,0 0 0 0 0,0 0 0 0 0,0 0 0 0 0,0 0 0 0 0,0 0 0 0 0,1 0 0 0 0,-1 0 0 0 0,0 0 0 0 0,0 0 0 0 0,0 0 0 0 0,0 0 0 0 0,0 0 0 0 0,0-1 0 0 0,0 1 0 0 0,0 0-1 0 0,0 0 1 0 0,0 0 0 0 0,0 0 0 0 0,0 0 0 0 0,0 0 0 0 0,0 0 0 0 0,0 0 0 0 0,0 0 0 0 0,0 0 0 0 0,0 0 0 0 0,0 0 0 0 0,0 0 0 0 0,0-1 0 0 0,0 1 0 0 0,0 0 0 0 0,0 0 0 0 0,0 0 0 0 0,0 0 0 0 0,0-9 174 0 0,0 7 508 0 0,-2 4-658 0 0,-6 7-42 0 0,8-9 10 0 0,0 0 0 0 0,-1 0 0 0 0,1 1-1 0 0,0-1 1 0 0,0 0 0 0 0,0 0-1 0 0,0 0 1 0 0,0 0 0 0 0,-1 1 0 0 0,1-1-1 0 0,0 0 1 0 0,0 0 0 0 0,0 0 0 0 0,0 0-1 0 0,0 1 1 0 0,0-1 0 0 0,0 0-1 0 0,0 0 1 0 0,0 0 0 0 0,0 1 0 0 0,0-1-1 0 0,0 0 1 0 0,0 0 0 0 0,0 21-22 0 0,0-20 24 0 0,0-1-1 0 0,0 0 1 0 0,0 0 0 0 0,0 0-1 0 0,0 0 1 0 0,0 1 0 0 0,0-1-1 0 0,0 0 1 0 0,0 0-1 0 0,0 0 1 0 0,0 1 0 0 0,-1-1-1 0 0,1 0 1 0 0,0 0 0 0 0,0 0-1 0 0,0 0 1 0 0,0 0 0 0 0,0 1-1 0 0,0-1 1 0 0,0 0-1 0 0,-1 0 1 0 0,1 0 0 0 0,0 0-1 0 0,0 1 1 0 0,-5 4 11 0 0,1 1-1 0 0,0 1 0 0 0,-2 6 1 0 0,2-7-10 0 0,4-5 0 0 0,-1 0-1 0 0,1 0 1 0 0,0 0-1 0 0,-1 1 1 0 0,1-1-1 0 0,0 0 1 0 0,0 0-1 0 0,0 0 1 0 0,0 0-1 0 0,0 2 1 0 0,-2 8-3 0 0,-10 17-26 0 0,3-6 1 0 0,0-2 19 0 0,5-13 7 0 0,0 6 11 0 0,-4-1 31 0 0,4-4-38 0 0,4-6-19 0 0,-1 0-1 0 0,0 0 1 0 0,0-1 0 0 0,0 1-1 0 0,0 0 1 0 0,0-1 0 0 0,0 1 0 0 0,0-1-1 0 0,-3 3 1 0 0,3-3-6 0 0,0 0 1 0 0,0 1-1 0 0,0-1 1 0 0,-1 0-1 0 0,1 1 1 0 0,1-1-1 0 0,-1 1 0 0 0,0 0 1 0 0,0-1-1 0 0,1 1 1 0 0,-1 0-1 0 0,0-1 1 0 0,1 1-1 0 0,-1 3 0 0 0,-1 5-129 0 0,-6 4-31 0 0,4-1-203 0 0,-5 0 234 0 0,9-12 130 0 0,-1 0 0 0 0,1 0 0 0 0,0 0 0 0 0,-1 0 0 0 0,1 0 0 0 0,0 0 0 0 0,0 0-1 0 0,0 0 1 0 0,0 1 0 0 0,0 0 0 0 0,0-2 18 0 0,0 1-1 0 0,0-1 1 0 0,0 0 0 0 0,0 1-1 0 0,0-1 1 0 0,0 1 0 0 0,0-1 0 0 0,0 1-1 0 0,0-1 1 0 0,0 0 0 0 0,0 1-1 0 0,0-1 1 0 0,0 1 0 0 0,0-1-1 0 0,0 1 1 0 0,0-1 0 0 0,-1 0-1 0 0,1 1 1 0 0,0-1 0 0 0,0 0-1 0 0,-1 1 1 0 0,1-1 0 0 0,0 1-1 0 0,0-1 1 0 0,-1 0 0 0 0,1 0-1 0 0,0 1 1 0 0,-1-1 0 0 0,1 0 0 0 0,0 0-1 0 0,-1 1 1 0 0,1-1 0 0 0,-1 0-1 0 0,1 0 1 0 0,0 0 0 0 0,-1 0-1 0 0,1 1 1 0 0,-1-1 0 0 0,1 0-1 0 0,-1 0 1 0 0,1 0 0 0 0,0 0-1 0 0,-1 0 1 0 0,1 0 0 0 0,-1 0-1 0 0,1 0 3 0 0,1 0 0 0 0,-1 0 0 0 0,1 0 0 0 0,0 0-1 0 0,-1 0 1 0 0,1 0 0 0 0,-1 0 0 0 0,1 0 0 0 0,0 0-1 0 0,-1 1 1 0 0,1-1 0 0 0,-1 0 0 0 0,2 1 0 0 0,0 6 0 0 0,-2-16 0 0 0,0 8 0 0 0,0 1 0 0 0,0 0 0 0 0,0-1 0 0 0,-1 1 0 0 0,1-1 0 0 0,0 1 0 0 0,0-1 0 0 0,0 1 0 0 0,1 0 0 0 0,-1-1 0 0 0,0 1 0 0 0,0-1 0 0 0,0 1 0 0 0,0-1 0 0 0,0 1 0 0 0,0 0 0 0 0,1-1 0 0 0,-1 1 0 0 0,0 0 0 0 0,0-1 0 0 0,0 1 0 0 0,1 0 0 0 0,-1-1 0 0 0,0 1 0 0 0,1 0 0 0 0,-1-1 0 0 0,0 1 0 0 0,1 0 0 0 0,-1 0 0 0 0,0-1 0 0 0,1 1 0 0 0,0 0 0 0 0,4-4 0 0 0,-5 4 0 0 0,1-1 0 0 0,-1 1 0 0 0,0-1 0 0 0,0 1 0 0 0,1-1 0 0 0,-1 1 0 0 0,0-1 0 0 0,0 1 0 0 0,0-1 0 0 0,0 0 0 0 0,0 1 0 0 0,0-1 0 0 0,0 1 0 0 0,0-1 0 0 0,0-1 0 0 0,0 2 0 0 0,0-1 0 0 0,0 0 0 0 0,0 0 0 0 0,0 0 0 0 0,0 1 0 0 0,0-1 0 0 0,1 0 0 0 0,-1 0 0 0 0,0 1 0 0 0,0-1 0 0 0,1 0 0 0 0,-1 0 0 0 0,8-4 0 0 0,-8 4 0 0 0,1 1 0 0 0,-1-1 0 0 0,0 1 0 0 0,0-1 0 0 0,0 0 0 0 0,1 0 0 0 0,-1 1 0 0 0,0-1 0 0 0,0 0 0 0 0,0 1 0 0 0,0-2 0 0 0,0 1 0 0 0,0 0 0 0 0,0 1 0 0 0,0-1 0 0 0,0 0 0 0 0,0 0 0 0 0,0 1 0 0 0,0-1 0 0 0,0 0 0 0 0,0 1 0 0 0,0-1 0 0 0,1 0 0 0 0,-1 1 0 0 0,0-1 0 0 0,0 1 0 0 0,1-2 0 0 0,5-1 0 0 0,-6 3 0 0 0,0 0 0 0 0,1-1 0 0 0,-1 1 0 0 0,0 0 0 0 0,1 0 0 0 0,-1 0 0 0 0,0-1 0 0 0,1 1 0 0 0,-1 0 0 0 0,0-1 0 0 0,1 1 0 0 0,-1 0 0 0 0,0-1 0 0 0,0 1 0 0 0,1 0 0 0 0,-1-1 0 0 0,0 1 0 0 0,0-1 0 0 0,0 1 0 0 0,0 0 0 0 0,1-1 0 0 0,-1 1 0 0 0,0-1 0 0 0,0 1 0 0 0,0 0 0 0 0,0-1 0 0 0,0 1 0 0 0,0-1 0 0 0,0 1 0 0 0,0-1 0 0 0,0 1 0 0 0,-1-1 0 0 0,1 0 0 0 0,0 1 0 0 0,0-1 0 0 0,0 1 0 0 0,0-1 0 0 0,0 1 0 0 0,0-1 0 0 0,1 1 0 0 0,-1-1 0 0 0,0 1 0 0 0,0-1 0 0 0,0 1 0 0 0,0-1 0 0 0,1 1 0 0 0,-1-1 0 0 0,0 1 0 0 0,0-1 0 0 0,1 1 0 0 0,-1-1 0 0 0,0 1 0 0 0,1 0 0 0 0,-1-1 0 0 0,0 1 0 0 0,1 0 0 0 0,-1-1 0 0 0,1 1 0 0 0,-1 0 0 0 0,1-1 0 0 0,0 1 0 0 0,-1 0 0 0 0,1-1 0 0 0,-1 1 0 0 0,0 0 0 0 0,1-1 0 0 0,-1 1 0 0 0,1 0 0 0 0,-1-1 0 0 0,0 1 0 0 0,1 0 0 0 0,-1-1 0 0 0,0 1 0 0 0,0-1 0 0 0,1 1 0 0 0,-1-1 0 0 0,0 1 0 0 0,0-1 0 0 0,0 1 0 0 0,1-1 0 0 0,-1 1 0 0 0,0-1 0 0 0,0 1 0 0 0,0-1 0 0 0,0 1 0 0 0,0-1 0 0 0,0 1 0 0 0,0-1 0 0 0,0 0 0 0 0,0 1 0 0 0,0-1 0 0 0,0 1 0 0 0,-1 0 0 0 0,1-1 0 0 0,0 1 0 0 0,1-1 0 0 0,-1 1 0 0 0,0-1 0 0 0,0 1 0 0 0,0 0 0 0 0,0-1 0 0 0,0 1 0 0 0,0-1 0 0 0,0 1 0 0 0,1 0 0 0 0,-1-1 0 0 0,0 1 0 0 0,0-1 0 0 0,0 1 0 0 0,1 0 0 0 0,-1-1 0 0 0,0 1 0 0 0,1 0 0 0 0,-1 0 0 0 0,0-1 0 0 0,1 1 0 0 0,0-1 0 0 0,4-3 0 0 0,-1-7 0 0 0,5-1 0 0 0,-5-1 0 0 0,5 0 0 0 0,-5 3 0 0 0,1 7 0 0 0,-5 2 0 0 0,1 1 0 0 0,-1 0 0 0 0,1 0 0 0 0,-1-1 0 0 0,0 1 0 0 0,1 0 0 0 0,-1-1 0 0 0,0 1 0 0 0,0 0 0 0 0,1-1 0 0 0,-1 1 0 0 0,0 0 0 0 0,0-1 0 0 0,1 1 0 0 0,-1-1 0 0 0,0 1 0 0 0,0 0 0 0 0,0-1 0 0 0,0 1 0 0 0,0-1 0 0 0,0 1 0 0 0,0-1 0 0 0,0 1 0 0 0,0 0 0 0 0,0-1 0 0 0,0 1 0 0 0,0-1 0 0 0,0 1 0 0 0,0-1 0 0 0,0 0 0 0 0,0-1 0 0 0,0 1 0 0 0,0 0 0 0 0,1 0 0 0 0,-1-1 0 0 0,0 1 0 0 0,1 0 0 0 0,-1 0 0 0 0,1 0 0 0 0,-1 0 0 0 0,1 0 0 0 0,-1-1 0 0 0,1 1 0 0 0,1-1 0 0 0,2-5 0 0 0,1-3 0 0 0,0 6 0 0 0,-4 4 1 0 0,-1 0-1 0 0,0-1 1 0 0,1 1-1 0 0,-1 0 0 0 0,0 0 1 0 0,1-1-1 0 0,-1 1 1 0 0,0 0-1 0 0,1 0 0 0 0,-1-1 1 0 0,0 1-1 0 0,0 0 1 0 0,1-1-1 0 0,-1 1 0 0 0,0 0 1 0 0,0-1-1 0 0,1 1 1 0 0,-1-1-1 0 0,0 1 0 0 0,0 0 1 0 0,0-1-1 0 0,0 1 0 0 0,0-1 1 0 0,0 1-1 0 0,0 0 1 0 0,0-1-1 0 0,0 1 0 0 0,0-1 1 0 0,0 1-1 0 0,0-1 1 0 0,0 0-1 0 0,0 1 1 0 0,0 0-1 0 0,0-1 1 0 0,0 1 0 0 0,0-1-1 0 0,0 1 1 0 0,-1 0-1 0 0,2-1 1 0 0,-1 1 0 0 0,0 0-1 0 0,0-1 1 0 0,0 1 0 0 0,0-1-1 0 0,0 1 1 0 0,0 0 0 0 0,0-1-1 0 0,0 1 1 0 0,0 0-1 0 0,1-1 1 0 0,-1 1 0 0 0,0 0-1 0 0,0-1 1 0 0,1 1 0 0 0,-1 0-1 0 0,0 0 1 0 0,0-1 0 0 0,1 1-1 0 0,-1 0 1 0 0,0 0-1 0 0,1-1 1 0 0,-1 1 0 0 0,1 0-1 0 0,4-4 23 0 0,-1-7 30 0 0,5-2 128 0 0,-5 2-53 0 0,1 7 119 0 0,-4 3-239 0 0,-1 1 0 0 0,0 0 0 0 0,0 0 0 0 0,1 0 0 0 0,-1 0 0 0 0,0 0 0 0 0,0-1 0 0 0,1 1 0 0 0,-1 0 0 0 0,0 0 0 0 0,0-1 0 0 0,0 1 0 0 0,1 0 0 0 0,-1 0 0 0 0,0-1 0 0 0,0 1 0 0 0,0 0 0 0 0,0 0 0 0 0,0-1 0 0 0,1 1 0 0 0,-1 0 0 0 0,0-1 0 0 0,0 1 0 0 0,0 0 0 0 0,0-1 0 0 0,0 1 0 0 0,0 0 0 0 0,0 0 0 0 0,0-1 0 0 0,0 1 0 0 0,0-1 7 0 0,0 1 0 0 0,0 0 0 0 0,0 0 0 0 0,0 0 0 0 0,0-1 0 0 0,0 1-1 0 0,0 0 1 0 0,0 0 0 0 0,0 0 0 0 0,0 0 0 0 0,0-1 0 0 0,0 1 0 0 0,0 0 0 0 0,0 0-1 0 0,0 0 1 0 0,1 0 0 0 0,-1-1 0 0 0,0 1 0 0 0,0 0 0 0 0,0 0 0 0 0,0 0 0 0 0,0 0 0 0 0,1 0-1 0 0,-1-1 1 0 0,9-8 256 0 0,-7 7-216 0 0,-2 0-63 0 0,0 1 7 0 0,0 1 0 0 0,0-1 1 0 0,0 1-1 0 0,0-1 0 0 0,0 1 0 0 0,0-1 1 0 0,0 0-1 0 0,1 1 0 0 0,-1-1 1 0 0,0 1-1 0 0,0-1 0 0 0,0 1 0 0 0,1-1 1 0 0,-1 0-1 0 0,7-1-31 0 0,-11 2 21 0 0,8 0 1 0 0,-11 2 10 0 0,7-1 1 0 0,0-1 0 0 0,0 1 0 0 0,-1-1 1 0 0,1 1-1 0 0,0-1 0 0 0,0 1 0 0 0,-1-1 1 0 0,1 1-1 0 0,0 0 0 0 0,0-1 0 0 0,0 1 1 0 0,0-1-1 0 0,0 1 0 0 0,0 0 0 0 0,0 1 37 0 0,0 0-20 0 0,0 7-18 0 0,0-9 0 0 0,0 1 0 0 0,0-1 0 0 0,0 0 0 0 0,0 0-1 0 0,0 0 1 0 0,0 0 0 0 0,0 0 0 0 0,0 0 0 0 0,0 0 0 0 0,0 0-1 0 0,0 0 1 0 0,0 0 0 0 0,0 0 0 0 0,0 0 0 0 0,0 1-1 0 0,0-1 1 0 0,0 0 0 0 0,0 0 0 0 0,0 0 0 0 0,0 0-1 0 0,0 0 1 0 0,0 0 0 0 0,0 0 0 0 0,0 0 0 0 0,0 0 0 0 0,0 0-1 0 0,0 0 1 0 0,0 0 0 0 0,0 0 0 0 0,0 0 0 0 0,0 0-1 0 0,0 1 1 0 0,0-1 0 0 0,0 0 0 0 0,0 0 0 0 0,-1 0-1 0 0,1 0 1 0 0,0 0 0 0 0,0 0 0 0 0,0 0 0 0 0,0 0 0 0 0,0 0-1 0 0,0 0 1 0 0,0 0 0 0 0,0 0 0 0 0,0 0 0 0 0,0 0-1 0 0,0 0 1 0 0,0 0 0 0 0,-1 0 0 0 0,1 0 0 0 0,0 0-1 0 0,0 0 1 0 0,0 0 0 0 0,0 0 0 0 0,0 0 0 0 0,-1 0-1 0 0,1 0 1 0 0,-1 0-1 0 0,0 0 1 0 0,1 0-1 0 0,-1 0 1 0 0,0 0-1 0 0,1 0 1 0 0,-1 0-1 0 0,0 0 1 0 0,1 1-1 0 0,-1-1 1 0 0,0 1-1 0 0,1-1 0 0 0,-1 1 1 0 0,1-1-1 0 0,0 1 0 0 0,0-1 0 0 0,-1 1 1 0 0,1-1-1 0 0,0 1 0 0 0,0-1 0 0 0,0 1 1 0 0,0 0-1 0 0,0-1 0 0 0,0 1 0 0 0,0-1 1 0 0,0 1-1 0 0,0 1 0 0 0,0-2 2 0 0,0 0 0 0 0,0 1 1 0 0,0-1-1 0 0,0 0 0 0 0,0 1 0 0 0,0-1 1 0 0,0 0-1 0 0,0 1 0 0 0,0-1 0 0 0,0 0 0 0 0,0 1 1 0 0,0-1-1 0 0,0 0 0 0 0,0 1 0 0 0,0-1 0 0 0,0 1 1 0 0,0-1-1 0 0,0 0 0 0 0,-1 0 0 0 0,1 1 0 0 0,0-1 1 0 0,0 0-1 0 0,0 1 0 0 0,-1-1 0 0 0,1 1 1 0 0,-2 0-30 0 0,1 0 0 0 0,0 1 0 0 0,0-1 1 0 0,-1 1-1 0 0,1-1 0 0 0,0 1 1 0 0,0-1-1 0 0,1 1 0 0 0,-2 2 1 0 0,-19 34-863 0 0,18-32 826 0 0,3-4 39 0 0,-1 0 1 0 0,0 0-1 0 0,0-1 0 0 0,0 1 0 0 0,0 0 1 0 0,0-1-1 0 0,0 1 0 0 0,0-1 1 0 0,-1 1-1 0 0,-1 1 0 0 0,2-2 20 0 0,0 0-1 0 0,0 1 1 0 0,0-1-1 0 0,-1 1 1 0 0,1-1 0 0 0,1 1-1 0 0,-1 0 1 0 0,0-1-1 0 0,0 1 1 0 0,1 0-1 0 0,-1 0 1 0 0,0 0 0 0 0,1-1-1 0 0,-1 3 1 0 0,-1 6-17 0 0,-6 5 1 0 0,4-2-22 0 0,-5 2 29 0 0,6-5 6 0 0,3-8 7 0 0,0 0 1 0 0,-1 0-1 0 0,1 0 1 0 0,-1 0-1 0 0,1-1 0 0 0,-1 1 1 0 0,0 0-1 0 0,0 0 1 0 0,0-1-1 0 0,0 1 0 0 0,0-1 1 0 0,0 1-1 0 0,-2 1 1 0 0,2-2 2 0 0,-1 0 0 0 0,1 1 0 0 0,0-1 0 0 0,0 1 0 0 0,0-1 0 0 0,1 1 0 0 0,-1-1 0 0 0,-1 4 0 0 0,-2 5-36 0 0,-5 2-110 0 0,4 1 26 0 0,-4 0-296 0 0,-3 13-164 0 0,12-25 553 0 0,-1 0 0 0 0,1 1 0 0 0,0-1-1 0 0,0 0 1 0 0,-1 1 0 0 0,1-1 0 0 0,0 3 0 0 0,0-4 25 0 0,0 1-2 0 0,1-1 0 0 0,-1 0 0 0 0,0 1-1 0 0,0-1 1 0 0,0 1 0 0 0,0-1 0 0 0,0 0 0 0 0,0 1 0 0 0,0-1 0 0 0,0 1 0 0 0,-1-1 0 0 0,1 1 0 0 0,0-1 0 0 0,0 0 0 0 0,0 1 0 0 0,0-1 0 0 0,0 1 0 0 0,-1-1 0 0 0,1 0 0 0 0,0 1 0 0 0,0-1 0 0 0,-1 0-1 0 0,1 1 1 0 0,0-1 0 0 0,0 0 0 0 0,-1 0 0 0 0,1 1 0 0 0,0-1 0 0 0,-1 0 0 0 0,1 0 0 0 0,-1 1 0 0 0,0-1 0 0 0,-4 3 4 0 0,5-2 0 0 0,-1-1-1 0 0,1 1 1 0 0,0-1-1 0 0,0 1 0 0 0,-1 0 1 0 0,1-1-1 0 0,0 1 1 0 0,0-1-1 0 0,0 1 1 0 0,0-1-1 0 0,0 1 0 0 0,0 0 1 0 0,0-1-1 0 0,0 1 1 0 0,0 0-1 0 0,0 12 34 0 0,0-1-17 0 0,0-10-36 0 0,2-2-62 0 0,7 0 64 0 0,-9 0 16 0 0,0 0 0 0 0,0 0 0 0 0,0 0 0 0 0,0 0 0 0 0,0 0 1 0 0,1 0-1 0 0,-1 0 0 0 0,0 0 0 0 0,0 0 0 0 0,0 0 0 0 0,0 0 0 0 0,0 0 1 0 0,0 0-1 0 0,0 0 0 0 0,0 0 0 0 0,0 0 0 0 0,0 0 0 0 0,0 0 0 0 0,0 0 0 0 0,1 0 1 0 0,-1 0-1 0 0,0 0 0 0 0,0 0 0 0 0,0 0 0 0 0,0 0 0 0 0,0 0 0 0 0,0 0 1 0 0,0 0-1 0 0,0 0 0 0 0,0-1 0 0 0,0 1 0 0 0,0 0 0 0 0,0 0 0 0 0,0 0 1 0 0,0 0-1 0 0,0 0 0 0 0,0 0 0 0 0,0 0 0 0 0,0 0 0 0 0,0 0 0 0 0,0 0 1 0 0,0 0-1 0 0,0 0 0 0 0,0 0 0 0 0,0 0 0 0 0,0-1 0 0 0,0 1 0 0 0,0 0 1 0 0,0 0-1 0 0,0 0 0 0 0,0 0 0 0 0,0 0 0 0 0,0 0 0 0 0,0 0 0 0 0,0 0 1 0 0,0 0-1 0 0,0-1 0 0 0,0 1 0 0 0,0 0 1 0 0,0 0-1 0 0,0-1 0 0 0,0 1 1 0 0,0 0-1 0 0,0 0 1 0 0,0-1-1 0 0,0 1 0 0 0,0 0 1 0 0,0-1-1 0 0,0 1 0 0 0,0 0 1 0 0,0 0-1 0 0,0-1 0 0 0,0 1 1 0 0,0 0-1 0 0,0 0 1 0 0,1-1-1 0 0,-1 1 0 0 0,0 0 1 0 0,0 0-1 0 0,0 0 0 0 0,0-1 1 0 0,0 1-1 0 0,1 0 0 0 0,0-2 4 0 0,1 1-1 0 0,-1-1 0 0 0,1 1 1 0 0,-1-1-1 0 0,0 0 1 0 0,0 0-1 0 0,0 1 0 0 0,1-4 1 0 0,7-7-47 0 0,-4 1 24 0 0,4 7-13 0 0,-5-7 32 0 0,17-28 340 0 0,-17 26-180 0 0,5-2 222 0 0,-6 12-340 0 0,-1 0 0 0 0,0 0 0 0 0,0-1 0 0 0,1-4 1 0 0,-2 6-7 0 0,-1 0 0 0 0,1 0 0 0 0,-1 0 0 0 0,1 0 1 0 0,0 0-1 0 0,0 0 0 0 0,0 1 0 0 0,0-1 0 0 0,0 0 1 0 0,0 1-1 0 0,0-1 0 0 0,1 0 0 0 0,1-1 0 0 0,1-1-10 0 0,-2 0 1 0 0,1-1-1 0 0,-1 1 0 0 0,1 0 0 0 0,-1-1 0 0 0,0 1 0 0 0,-1-1 0 0 0,3-6 1 0 0,-3 7-29 0 0,0 1 2 0 0,0 0 0 0 0,0 0 0 0 0,0 0 0 0 0,4-5 0 0 0,-1 1 0 0 0,0-6-4 0 0,4 0-19 0 0,-5 6 3 0 0,-2 5 17 0 0,0 0 0 0 0,0 0 0 0 0,0 0 0 0 0,0 0 0 0 0,0 0 0 0 0,3-3 0 0 0,-2 3-9 0 0,-2 0 24 0 0,0-6-6 0 0,0 8-5 0 0,0 0-1 0 0,0 0 0 0 0,0 0 0 0 0,0 0 0 0 0,0 0 0 0 0,0 0 0 0 0,0 0 1 0 0,0 0-1 0 0,0 0 0 0 0,0 0 0 0 0,0 0 0 0 0,0-1 0 0 0,0 1 0 0 0,0 0 0 0 0,0 0 1 0 0,0 0-1 0 0,0 0 0 0 0,0 0 0 0 0,0 0 0 0 0,0 0 0 0 0,0 0 0 0 0,0 0 1 0 0,0 0-1 0 0,0 0 0 0 0,0 0 0 0 0,0 0 0 0 0,0 0 0 0 0,1 0 0 0 0,-1-1 1 0 0,0 1-1 0 0,0 0 0 0 0,0 0 0 0 0,0 0 0 0 0,0 0 0 0 0,0 0 0 0 0,0 0 1 0 0,0 0-1 0 0,0 0 0 0 0,0 0 0 0 0,0 0 0 0 0,0 0 0 0 0,0 0 0 0 0,0 0 1 0 0,1 0-1 0 0,-1 0 0 0 0,0 0 0 0 0,0 0 0 0 0,0 0 0 0 0,0 0 0 0 0,0 0 1 0 0,0 0-1 0 0,0 0 0 0 0,0 0 0 0 0,0 0 0 0 0,0 0 0 0 0,0 0 0 0 0,9 0 35 0 0,-7 0 48 0 0,-4-2 2 0 0,-9-9 534 0 0,11 13-139 0 0,0 7-341 0 0,0-7 27 0 0,-2 0-139 0 0,-7 8-27 0 0,5 1 16 0 0,1-9-13 0 0,1-1-4 0 0,-5 11-306 0 0,-2 1-120 0 0,5 0 235 0 0,2-8 93 0 0,-1 0 0 0 0,1 0 0 0 0,-1 0 0 0 0,0 0 0 0 0,0-1-1 0 0,-5 5 1 0 0,7-7 96 0 0,0-1 0 0 0,-1 1 1 0 0,1 0-1 0 0,0-1 0 0 0,0 1 0 0 0,0 0 0 0 0,0 0 0 0 0,0 0 0 0 0,1 0 0 0 0,-1 0 0 0 0,1 0 0 0 0,-1 2 0 0 0,0-2 4 0 0,1 0-1 0 0,-1 0 1 0 0,1 0 0 0 0,-1 0 0 0 0,0 0-1 0 0,0 0 1 0 0,1 0 0 0 0,-2-1-1 0 0,1 1 1 0 0,0 0 0 0 0,0-1-1 0 0,-2 3 1 0 0,1-2-2 0 0,0 0-1 0 0,1 1 1 0 0,-1-1-1 0 0,1 0 1 0 0,-1 1-1 0 0,1 0 1 0 0,0-1 0 0 0,0 1-1 0 0,0 0 1 0 0,0 0-1 0 0,0 4 1 0 0,0-4-2 0 0,0 0 1 0 0,0 1 0 0 0,0-1 0 0 0,0 1-1 0 0,-1-1 1 0 0,-1 3 0 0 0,-2 3 8 0 0,0 0 1 0 0,1-1 0 0 0,-5 18-1 0 0,7-22 1 0 0,1-1 0 0 0,0 1 0 0 0,-1-1-1 0 0,-2 4 1 0 0,0-1-3 0 0,0 7 12 0 0,-8 15-12 0 0,3-6-4 0 0,9-20-1 0 0,-1 0 1 0 0,0 0 0 0 0,0 1-1 0 0,0-1 1 0 0,0 0 0 0 0,0 0-1 0 0,0 0 1 0 0,0 0-1 0 0,0-1 1 0 0,-3 4 0 0 0,4-5-1 0 0,-1 0 1 0 0,1 0-1 0 0,0 0 0 0 0,0 1 1 0 0,0-1-1 0 0,0 0 0 0 0,0 0 1 0 0,-1 0-1 0 0,1 0 1 0 0,0 0-1 0 0,0 1 0 0 0,0-1 1 0 0,0 0-1 0 0,0 0 1 0 0,0 0-1 0 0,0 1 0 0 0,0-1 1 0 0,0 0-1 0 0,0 0 0 0 0,-1 0 1 0 0,1 0-1 0 0,0 1 1 0 0,0-1-1 0 0,0 0 0 0 0,0 0 1 0 0,1 3-2 0 0,-1-2-1 0 0,0 1-1 0 0,0-1 1 0 0,0 1 0 0 0,0-1 0 0 0,0 1 0 0 0,0-1-1 0 0,-1 1 1 0 0,1-1 0 0 0,0 1 0 0 0,-1 1-1 0 0,-7 2-6 0 0,7-5 9 0 0,1 1 0 0 0,0 0 0 0 0,-1 0 0 0 0,1-1 0 0 0,0 1 0 0 0,0 0 0 0 0,0 0 0 0 0,0-1 0 0 0,0 1 0 0 0,0 0 1 0 0,0 0-1 0 0,0 1 0 0 0,0 9-27 0 0,0-10-60 0 0,0-2-68 0 0,0-8-330 0 0,0 10 440 0 0,0-1 0 0 0,0 1 0 0 0,0-1 0 0 0,0 1-1 0 0,0 0 1 0 0,0-1 0 0 0,0 1 0 0 0,0 0 0 0 0,1-1 0 0 0,-1 1-1 0 0,0-1 1 0 0,1 2 0 0 0,-1-2 41 0 0,0 0 0 0 0,0 0 0 0 0,0 0-1 0 0,1 1 1 0 0,-1-1 0 0 0,0 0 0 0 0,0 0 0 0 0,0 0-1 0 0,1 0 1 0 0,-1 0 0 0 0,0 0 0 0 0,0 0 0 0 0,1 0 0 0 0,-1 0-1 0 0,0 0 1 0 0,0 0 0 0 0,0 0 0 0 0,1 0 0 0 0,-1 0-1 0 0,0 0 1 0 0,0 0 0 0 0,1 0 0 0 0,-1 0 0 0 0,0 0 0 0 0,0 0-1 0 0,1 0 1 0 0,-1 0 0 0 0,0 0 0 0 0,0 0 0 0 0,0 0-1 0 0,1 0 1 0 0,-1-1 0 0 0,0 1 0 0 0,1 0 0 0 0,-1-1 1 0 0,0 0 1 0 0,1 1-1 0 0,-1-1 1 0 0,0 0-1 0 0,0 0 1 0 0,0 0-1 0 0,0 1 1 0 0,1-1-1 0 0,-1 0 1 0 0,0 0-1 0 0,0 0 1 0 0,-1 0-1 0 0,1-12 50 0 0,0 10 45 0 0,0 0 1 0 0,0 1 0 0 0,1-1-1 0 0,-1 1 1 0 0,0-1 0 0 0,2-3-1 0 0,-2 5-80 0 0,0 1-1 0 0,1 0 1 0 0,-1-1-1 0 0,0 1 1 0 0,0 0-1 0 0,0-1 1 0 0,1 1-1 0 0,-1 0 1 0 0,0 0-1 0 0,0-1 1 0 0,1 1-1 0 0,-1 0 1 0 0,0 0-1 0 0,1-1 1 0 0,-1 1 0 0 0,0 0-1 0 0,1 0 1 0 0,-1 0-1 0 0,1 0 1 0 0,-1-1 0 0 0,0 1 1 0 0,1 0-1 0 0,-1 0 1 0 0,0 0 0 0 0,1-1-1 0 0,-1 1 1 0 0,0 0 0 0 0,1 0-1 0 0,-1-1 1 0 0,0 1-1 0 0,0 0 1 0 0,1 0 0 0 0,-1-1-1 0 0,0 1 1 0 0,0 0-1 0 0,0-1 1 0 0,1 1 0 0 0,-1 0-1 0 0,0-1 1 0 0,0 1 0 0 0,0-1-1 0 0,0 1 1 0 0,0 0-1 0 0,0-1 1 0 0,0 1 0 0 0,0 0-1 0 0,0-1 1 0 0,0 1 0 0 0,0-1-1 0 0,0 1 1 0 0,0 0-1 0 0,0-1 1 0 0,0 0 0 0 0,-1-2 54 0 0,1 2-53 0 0,0 1 0 0 0,0-1 0 0 0,0 0 0 0 0,0 1 0 0 0,0-1 0 0 0,0 0 0 0 0,0 1 0 0 0,0-1 0 0 0,0 0 0 0 0,0 1 0 0 0,0-1 0 0 0,1 1 0 0 0,-1-1-1 0 0,0 0 1 0 0,0 1 0 0 0,1-1 0 0 0,-1 1 0 0 0,0-1 0 0 0,1 0 0 0 0,8-17 30 0 0,-9 17-45 0 0,1 0 1 0 0,-1 0 0 0 0,0 1 0 0 0,1-1-1 0 0,-1 0 1 0 0,1 0 0 0 0,-1 0-1 0 0,1 1 1 0 0,-1-1 0 0 0,1 0-1 0 0,-1 1 1 0 0,1-1 0 0 0,0 0 0 0 0,0 0-1 0 0,7-5-32 0 0,-4 2 30 0 0,0 1-2 0 0,-1-1 1 0 0,0 1-1 0 0,6-8 1 0 0,1-10 14 0 0,-8 14-3 0 0,2 1 0 0 0,-1-1 0 0 0,5-6 0 0 0,-5 9-6 0 0,0 0-2 0 0,-1 0-1 0 0,0 0 0 0 0,3-7 0 0 0,-4 9 0 0 0,1-1-1 0 0,-1 0 1 0 0,1 1 0 0 0,2-5-1 0 0,2 4-21 0 0,-1-2-9 0 0,0-13 2 0 0,-5 18 29 0 0,0-1 1 0 0,0 1-1 0 0,1 0 0 0 0,-1-1 0 0 0,0 1 0 0 0,1 0 0 0 0,-1-1 0 0 0,0 1 0 0 0,1 0 0 0 0,-1 0 1 0 0,0-1-1 0 0,1 1 0 0 0,-1 0 0 0 0,1 0 0 0 0,0-1 0 0 0,2 0-20 0 0,1-9-2 0 0,4-3 1 0 0,-1-1 88 0 0,-4 13 80 0 0,0 0 0 0 0,-3 1-53 0 0,1-1-1 0 0,-1 0 1 0 0,0 0 0 0 0,0 0 0 0 0,1 1 0 0 0,-1-1 0 0 0,0 0 0 0 0,0 0 0 0 0,0 0-1 0 0,0 0 1 0 0,0 1 0 0 0,0-2 0 0 0,0-5 320 0 0,0 7-412 0 0,0 0 0 0 0,0 1-1 0 0,0-1 1 0 0,0 0 0 0 0,0 0-1 0 0,0 1 1 0 0,0-1 0 0 0,0 0 0 0 0,-1 1-1 0 0,1-1 1 0 0,0 0 0 0 0,0 0 0 0 0,0 1-1 0 0,0-1 1 0 0,-1 0 0 0 0,1 0-1 0 0,0 1 1 0 0,0-1 0 0 0,0 0 0 0 0,-1 0-1 0 0,1 0 1 0 0,0 1 0 0 0,0-1 0 0 0,-1 0-1 0 0,1 0 1 0 0,0 0 0 0 0,-1 0-1 0 0,1 1 1 0 0,-6 2-15 0 0,6-2 12 0 0,-1-1 0 0 0,1 1 0 0 0,0 0 0 0 0,-1-1 0 0 0,1 1 0 0 0,0-1 0 0 0,0 1 0 0 0,0-1 0 0 0,0 1 0 0 0,0-1 0 0 0,-1 1 0 0 0,1 0 0 0 0,0-1 0 0 0,0 1 0 0 0,1 0 0 0 0,-1 0 2 0 0,0-1-1 0 0,0 1 1 0 0,0-1 0 0 0,0 0 0 0 0,0 1 0 0 0,0-1 0 0 0,0 0-1 0 0,0 1 1 0 0,0-1 0 0 0,0 1 0 0 0,0-1 0 0 0,0 0 0 0 0,0 1-1 0 0,0-1 1 0 0,0 0 0 0 0,0 1 0 0 0,-1-1 0 0 0,1 0 0 0 0,0 1-1 0 0,0-1 1 0 0,0 0 0 0 0,0 1 0 0 0,-1-1 0 0 0,1 1 0 0 0,-2 0 0 0 0,1 1 1 0 0,-1-1 0 0 0,1 1 0 0 0,0 0-1 0 0,-1 0 1 0 0,1 0 0 0 0,-1 3 0 0 0,-7 7 9 0 0,4 1-16 0 0,-4 0-42 0 0,9-12 26 0 0,0 0 0 0 0,-1 0-1 0 0,1 0 1 0 0,0 0 0 0 0,-1 0-1 0 0,1 0 1 0 0,0 0-1 0 0,0 0 1 0 0,0 0 0 0 0,0 1-1 0 0,0 0-13 0 0,0-1-1 0 0,0 1 0 0 0,-1 0 0 0 0,1-1 1 0 0,0 1-1 0 0,-1-1 0 0 0,1 1 0 0 0,-1-1 1 0 0,0 1-1 0 0,1-1 0 0 0,-2 2 0 0 0,-2 3-28 0 0,-7 16-500 0 0,11-21 563 0 0,-1 0-1 0 0,1 0 1 0 0,-1-1 0 0 0,1 1-1 0 0,-1 0 1 0 0,1 0-1 0 0,0 0 1 0 0,0 0-1 0 0,-1 0 1 0 0,1 0-1 0 0,0 0 1 0 0,0 0 0 0 0,0 0-1 0 0,0 1 1 0 0,0-2 2 0 0,0 0 1 0 0,0 0 0 0 0,0 1 0 0 0,0-1 0 0 0,0 0-1 0 0,0 0 1 0 0,0 0 0 0 0,0 1 0 0 0,0-1-1 0 0,0 0 1 0 0,0 0 0 0 0,0 0 0 0 0,-1 0 0 0 0,1 1-1 0 0,0-1 1 0 0,0 0 0 0 0,0 0 0 0 0,0 0-1 0 0,0 0 1 0 0,0 1 0 0 0,0-1 0 0 0,-1 0-1 0 0,1 0 1 0 0,0 0 0 0 0,0 0 0 0 0,-2 2-5 0 0,1-1 1 0 0,0 1-1 0 0,0 0 1 0 0,0-1-1 0 0,0 1 1 0 0,0 0-1 0 0,0 0 1 0 0,1 0-1 0 0,-1 0 1 0 0,1 0-1 0 0,-1-1 1 0 0,1 1-1 0 0,-1 0 1 0 0,1 0-1 0 0,0 0 1 0 0,0 0 0 0 0,1 3-1 0 0,-2-2 0 0 0,1 0 0 0 0,0 0 1 0 0,-1 0-1 0 0,1 0 0 0 0,-1 0 0 0 0,0 0 0 0 0,-2 4 0 0 0,0 2 0 0 0,2-6 6 0 0,0 0-1 0 0,0 0 1 0 0,-1 0 0 0 0,-3 6 0 0 0,2-3 11 0 0,-2 7 32 0 0,1-6-33 0 0,3-6-7 0 0,0 0 1 0 0,1 0 0 0 0,-1 0-1 0 0,0 0 1 0 0,1 0 0 0 0,-1 0-1 0 0,1 1 1 0 0,-1-1-1 0 0,1 0 1 0 0,0 0 0 0 0,0 0-1 0 0,-1 1 1 0 0,1-1-1 0 0,0 2 1 0 0,0 5 8 0 0,0-4-2 0 0,0 0 1 0 0,0 0-1 0 0,0 1 1 0 0,-2 6-1 0 0,-3 0 4 0 0,5-10-9 0 0,-1 0-1 0 0,0 1 1 0 0,1-1-1 0 0,-1 1 1 0 0,1-1-1 0 0,-1 1 1 0 0,1-1-1 0 0,0 0 1 0 0,-1 1 0 0 0,1 1-1 0 0,0 3 3 0 0,1-4-26 0 0,-1-1-1 0 0,0 1 0 0 0,0 0 1 0 0,0 0-1 0 0,-1-1 0 0 0,1 1 1 0 0,0 0-1 0 0,-1-1 0 0 0,0 3 1 0 0,-3 3-20 0 0,3-6 5 0 0,0 1 0 0 0,0-1 0 0 0,1 0 0 0 0,-1 0 0 0 0,1 1 0 0 0,-1-1 0 0 0,1 0 1 0 0,-1 1-1 0 0,1-1 0 0 0,-1 0 0 0 0,1 1 0 0 0,0 2 0 0 0,0 19-588 0 0,0-23 616 0 0,0 0 1 0 0,0 0-1 0 0,0 0 0 0 0,0 0 1 0 0,0 0-1 0 0,0 0 0 0 0,0 0 1 0 0,0 1-1 0 0,0-1 0 0 0,0 0 1 0 0,0 0-1 0 0,0 0 0 0 0,0 0 1 0 0,0 0-1 0 0,0 0 0 0 0,0 0 0 0 0,0 0 1 0 0,0 0-1 0 0,0 0 0 0 0,0 0 1 0 0,0 0-1 0 0,0 1 0 0 0,0-1 1 0 0,0 0-1 0 0,0 0 0 0 0,0 0 1 0 0,0 0-1 0 0,0 0 0 0 0,0 0 1 0 0,0 0-1 0 0,0 0 0 0 0,0 0 1 0 0,0 0-1 0 0,0 0 0 0 0,1 0 0 0 0,-1 0 1 0 0,0 0-1 0 0,0 0 0 0 0,0 0 1 0 0,0 0-1 0 0,0 0 0 0 0,0 0 1 0 0,0 0-1 0 0,0 0 0 0 0,0 0 1 0 0,0 0-1 0 0,0 0 0 0 0,0 0 1 0 0,1 0-1 0 0,-1 0 0 0 0,0 0 0 0 0,0 0 1 0 0,0 0-1 0 0,0 0 0 0 0,0 0 1 0 0,0 0-1 0 0,9 0-123 0 0,-9 0 127 0 0,0 0 0 0 0,0 0 1 0 0,0 0-1 0 0,0 0 1 0 0,0 0-1 0 0,1 0 0 0 0,-1 0 1 0 0,0 0-1 0 0,0 0 1 0 0,0 0-1 0 0,0 0 0 0 0,0 0 1 0 0,0 0-1 0 0,0 0 0 0 0,0 0 1 0 0,0 0-1 0 0,0 0 1 0 0,0 0-1 0 0,0 0 0 0 0,1 0 1 0 0,-1 0-1 0 0,0 0 1 0 0,0 0-1 0 0,0 0 0 0 0,0 0 1 0 0,0 0-1 0 0,0 0 0 0 0,0 0 1 0 0,0 0-1 0 0,0 0 1 0 0,0 0-1 0 0,0 0 0 0 0,0 0 1 0 0,0 0-1 0 0,0 0 1 0 0,0-1-1 0 0,0 1 0 0 0,0 0 1 0 0,0 0-1 0 0,0 0 0 0 0,0 0 1 0 0,0 0-1 0 0,0 0 1 0 0,0 0-1 0 0,0 0 0 0 0,0 0 1 0 0,0 0-1 0 0,0 0 1 0 0,0 0-1 0 0,0-1 0 0 0,0 1 1 0 0,0 0-1 0 0,0 0 0 0 0,0 0 1 0 0,0 0-1 0 0,0 0 1 0 0,2-11-41 0 0,6-1 126 0 0,-4 1 164 0 0,2 7-163 0 0,-6 4-70 0 0,1 0 0 0 0,-1 0 0 0 0,0 0 0 0 0,1-1-1 0 0,-1 1 1 0 0,0 0 0 0 0,1-1 0 0 0,-1 1 0 0 0,0 0 0 0 0,1 0 0 0 0,-1-1-1 0 0,0 1 1 0 0,0 0 0 0 0,1-1 0 0 0,-1 1 0 0 0,0-1 0 0 0,0 1 0 0 0,0 0-1 0 0,0-1 1 0 0,0 1 0 0 0,1-1 0 0 0,-1 1 0 0 0,0 0 0 0 0,0-1 0 0 0,0 1-1 0 0,0-1 1 0 0,0 1 0 0 0,0-1 0 0 0,0 1 0 0 0,0 0 0 0 0,-1-2 0 0 0,1 1 8 0 0,1 0 0 0 0,-1 0 0 0 0,0-1 1 0 0,0 1-1 0 0,0 0 0 0 0,1 0 1 0 0,-1 0-1 0 0,1 0 0 0 0,-1-1 1 0 0,1 1-1 0 0,-1 0 0 0 0,1 0 1 0 0,-1 0-1 0 0,2-1 0 0 0,3-5 154 0 0,-1-6-59 0 0,-1 6-55 0 0,-2 6-56 0 0,0 0 0 0 0,0 0 0 0 0,-1-1-1 0 0,1 1 1 0 0,-1 0 0 0 0,1 0 0 0 0,-1-1 0 0 0,1 1-1 0 0,-1-1 1 0 0,0 1 0 0 0,0 0 0 0 0,1-2 0 0 0,-2-3-22 0 0,1 4 13 0 0,0 1 1 0 0,0-1-1 0 0,0 0 0 0 0,0 0 0 0 0,0 0 1 0 0,1 1-1 0 0,-1-1 0 0 0,0 0 0 0 0,2-2 1 0 0,7-9 33 0 0,-5 0-14 0 0,4 1 21 0 0,-6 9-38 0 0,0 0-1 0 0,-1 0 1 0 0,1 0 0 0 0,-1-1-1 0 0,1 1 1 0 0,-1 0 0 0 0,0 0-1 0 0,0-1 1 0 0,1-6 0 0 0,-2 9-4 0 0,0-1 0 0 0,0 1 1 0 0,1 0-1 0 0,-1 0 0 0 0,0-1 1 0 0,0 1-1 0 0,1 0 0 0 0,-1 0 1 0 0,1 0-1 0 0,-1-1 0 0 0,1 1 1 0 0,0 0-1 0 0,-1 0 0 0 0,2-1 1 0 0,2-5-1 0 0,1-6-8 0 0,4 1 9 0 0,-5-1 2 0 0,4 0 0 0 0,-4 0 0 0 0,5 0 0 0 0,-9 12 0 0 0,1 0 0 0 0,-1 0 0 0 0,0 0 0 0 0,1-1 0 0 0,-1 1 0 0 0,0 0 0 0 0,0 0 0 0 0,0-3 0 0 0,0 3 0 0 0,0 1 0 0 0,0-1 0 0 0,0 0 0 0 0,0 0 0 0 0,0 1 0 0 0,0-1 0 0 0,0 0 0 0 0,0 0 0 0 0,1 1 0 0 0,-1-1 0 0 0,0 0 0 0 0,1-1 0 0 0,7-2 45 0 0,-8 4-27 0 0,0-1 1 0 0,1 1-1 0 0,-1-1 0 0 0,0 1 1 0 0,0-1-1 0 0,0 1 0 0 0,0-1 1 0 0,1 1-1 0 0,-1-1 0 0 0,0 1 1 0 0,0-1-1 0 0,0 1 0 0 0,0-1 0 0 0,0 0 1 0 0,0-37 1241 0 0,0 36-1284 0 0,-2 2-132 0 0,-6 0 28 0 0,6 0-360 0 0,2 2-144 0 0,0 14-123 0 0,6-41-9781 0 0,-5 24 10536 0 0,0 0 0 0 0,0 0 0 0 0,0 0 0 0 0,1-1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6T11:08:10.1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7 112 2761 0 0,'-5'7'10631'0'0,"4"-5"-10335"0"0,10-6 1751 0 0,-5 2-2041 0 0,0 0 0 0 0,0 0-1 0 0,0-1 1 0 0,0 1 0 0 0,-1-1-1 0 0,1 0 1 0 0,-1 0 0 0 0,0 0-1 0 0,0-1 1 0 0,0 1 0 0 0,4-6-1 0 0,5-8 105 0 0,0 0 1018 0 0,-11 16-1074 0 0,0-1 0 0 0,0 1 0 0 0,0 0 0 0 0,0 0 1 0 0,1-1-1 0 0,-1 1 0 0 0,0 0 0 0 0,2-1 0 0 0,-1 1-76 0 0,-1 0 0 0 0,1 0 0 0 0,-1 0 0 0 0,0 0 0 0 0,0 0-1 0 0,0-1 1 0 0,0 1 0 0 0,2-2 0 0 0,-2 2 23 0 0,-1 0 1 0 0,1 0-1 0 0,0 0 1 0 0,0 0-1 0 0,0 0 1 0 0,1 0-1 0 0,-1 1 1 0 0,0-1-1 0 0,0 0 1 0 0,2 0-1 0 0,5-4-46 0 0,-1 1-22 0 0,-12 9-1429 0 0,4-3 1513 0 0,0-1-1 0 0,-1 1 1 0 0,1 0-1 0 0,-1-1 1 0 0,-2 3 0 0 0,3-3-17 0 0,0-1 0 0 0,0 1 1 0 0,1 0-1 0 0,-1-1 0 0 0,0 1 1 0 0,1 0-1 0 0,-1 0 0 0 0,0 0 1 0 0,1-1-1 0 0,-1 3 1 0 0,-4 3-47 0 0,-9 9-10 0 0,-6 7-1159 0 0,17-18 879 0 0,1-2 330 0 0,1 0 0 0 0,-1 0 0 0 0,1-1 0 0 0,-1 1 0 0 0,-4 2 0 0 0,-3 4-68 0 0,6-6 71 0 0,-2 1-201 0 0,3 1-400 0 0,1-7-338 0 0,1 2 854 0 0,0 0-1 0 0,1 0 1 0 0,-1 0-1 0 0,1 0 1 0 0,-1 0 0 0 0,1 0-1 0 0,-1 0 1 0 0,1 0-1 0 0,0 0 1 0 0,0 1-1 0 0,-1-1 1 0 0,1 0-1 0 0,0 0 1 0 0,1 0-1 0 0,6-11-67 0 0,-7 10-131 0 0,1 1 1 0 0,-1-1-1 0 0,0 1 0 0 0,0-1 0 0 0,0 0 0 0 0,1-3 0 0 0,-1 4 54 0 0,-1-1 0 0 0,1 1 0 0 0,0-1 0 0 0,0 1 0 0 0,-1 0 0 0 0,1-1 0 0 0,0 1 0 0 0,0 0 0 0 0,0 0-1 0 0,0 0 1 0 0,2-2 0 0 0,-1 2 70 0 0,-1 0-1 0 0,0-1 1 0 0,0 1-1 0 0,0-1 1 0 0,0 1-1 0 0,0-1 1 0 0,2-2-1 0 0,-3 2 164 0 0,2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6T11:08:12.2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50 20 2761 0 0,'-3'8'7521'0'0,"2"-7"-7333"0"0,-3 5 644 0 0,-6 11 523 0 0,8-13-1438 0 0,-1-1 0 0 0,1 1 0 0 0,-3 6 0 0 0,-3 6-916 0 0,0 2 591 0 0,7-15 418 0 0,1-3-7 0 0,-1 1 1 0 0,1-1-1 0 0,0 1 1 0 0,0-1-1 0 0,-1 1 0 0 0,1 0 1 0 0,0-1-1 0 0,0 1 1 0 0,0 0-1 0 0,0-1 0 0 0,0 1 1 0 0,0-1-1 0 0,0 2 1 0 0,0 3 17 0 0,0-4-17 0 0,0-4-3 0 0,8-11 365 0 0,8-21 2257 0 0,9-11-564 0 0,-13 22-823 0 0,-13 24-1263 0 0,1 0 0 0 0,0 0-1 0 0,0 0 1 0 0,0 0 0 0 0,0 1 0 0 0,0-1-1 0 0,0 0 1 0 0,0 0 0 0 0,-1 0-1 0 0,1 0 1 0 0,0 0 0 0 0,0 0-1 0 0,0 0 1 0 0,0 0 0 0 0,0 0 0 0 0,0 0-1 0 0,-1 0 1 0 0,1 0 0 0 0,0 0-1 0 0,0 0 1 0 0,0 0 0 0 0,0 0-1 0 0,0 0 1 0 0,0 0 0 0 0,-1 0 0 0 0,1 0-1 0 0,0 0 1 0 0,0 0 0 0 0,0 0-1 0 0,0-1 1 0 0,0 1 0 0 0,0 0-1 0 0,0 0 1 0 0,-1 0 0 0 0,1 0-1 0 0,0 0 1 0 0,0 0 0 0 0,0 0 0 0 0,0 0-1 0 0,0 0 1 0 0,0-1 0 0 0,0 1-1 0 0,0 0 1 0 0,0 0 0 0 0,0 0-1 0 0,0 0 1 0 0,0 0 0 0 0,0 0 0 0 0,0-1-1 0 0,0 1 1 0 0,-1 0 0 0 0,1 0-1 0 0,0 0 1 0 0,1 0 0 0 0,-10 16-17 0 0,6-12-3 0 0,1 0 0 0 0,0 0 0 0 0,0 1 0 0 0,-2 5 0 0 0,-11 35-2181 0 0,6-29 723 0 0,9-14 1054 0 0,4-9-837 0 0,1-2 2035 0 0,-4 8-618 0 0,0-1 0 0 0,0 0 0 0 0,0 0 0 0 0,0 0 0 0 0,0 0 0 0 0,0 0 0 0 0,0-2 0 0 0,3-6-342 0 0,-2 6 479 0 0,-4 5 331 0 0,-2 4 399 0 0,0 5-149 0 0,3-9-729 0 0,0 1 0 0 0,0-1 0 0 0,1 0 0 0 0,-1 0 0 0 0,1 1-1 0 0,-1-1 1 0 0,1 0 0 0 0,-1 3 0 0 0,-4 26-486 0 0,8-11-556 0 0,-3-16 927 0 0,2-2 15 0 0,0 0 66 0 0,-1-2 16 0 0,0 1 1 0 0,0-1-1 0 0,0 0 0 0 0,0 1 0 0 0,-1-1 0 0 0,1 0 0 0 0,0 0 0 0 0,0 1 0 0 0,-1-1 0 0 0,1 0 0 0 0,-1 0 0 0 0,1 0 1 0 0,0-1-1 0 0,1-1 57 0 0,1-2-157 0 0,-1 0 0 0 0,1 0 0 0 0,1-6 0 0 0,0 1 0 0 0,-1 3 831 0 0,-10 15-59 0 0,0 10-1585 0 0,-5 13-318 0 0,11-29 1018 0 0,1 0-16 0 0,-1-1-1 0 0,1 1 1 0 0,-1 0-1 0 0,1 0 0 0 0,0 0 1 0 0,0 0-1 0 0,0 0 1 0 0,0 3-1 0 0,0-5 131 0 0,0 0 1 0 0,0-1-1 0 0,0 1 0 0 0,0 0 0 0 0,0-1 1 0 0,0 1-1 0 0,0 0 0 0 0,0-1 0 0 0,0 1 1 0 0,0 0-1 0 0,0-1 0 0 0,1 1 0 0 0,-1 0 1 0 0,0-1-1 0 0,0 1 0 0 0,0 0 1 0 0,0 0-1 0 0,1-1 0 0 0,-1 1 0 0 0,0 0 1 0 0,0 0-1 0 0,1-1 0 0 0,-1 1 0 0 0,0 0 1 0 0,0 0-1 0 0,1 0 0 0 0,0-1 0 0 0,1-1-13 0 0,8-24 2359 0 0,-10 17-1490 0 0,-4 16-850 0 0,4-6-153 0 0,-1-1 0 0 0,0 1 0 0 0,1 1 0 0 0,-1-1-1 0 0,0 0 1 0 0,1 0 0 0 0,0 0 0 0 0,-1 0 0 0 0,0 2-1 0 0,-4 21-2466 0 0,5-21 2145 0 0,-1-3 418 0 0,1 0 0 0 0,0 1 0 0 0,0-1 0 0 0,-1 1 0 0 0,1-1 0 0 0,0 0 0 0 0,0 1 0 0 0,0-1 0 0 0,0 0 0 0 0,0 1 0 0 0,0-1 0 0 0,-1 1-1 0 0,1-1 1 0 0,0 1 0 0 0,0-1 0 0 0,0 0 0 0 0,0 1 0 0 0,0-1 0 0 0,1 1 0 0 0,-1-1 0 0 0,0 1 0 0 0,2-2-642 0 0,1-4 677 0 0,-3 4 26 0 0,12-18 34 0 0,1-3 241 0 0,-10 18 682 0 0,-4 5-1133 0 0,-2 6-2076 0 0,1-6 1801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2D0D3AA-1FBF-4DEA-9C44-93D432B900D3}" type="datetimeFigureOut">
              <a:rPr lang="en-US" smtClean="0"/>
              <a:pPr/>
              <a:t>3/31/2022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09CE686-D41C-4409-A1AE-9C2B4562AA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0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5774A4-35AE-4F7C-BF2D-25FBE8824C9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83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593D78-0ED0-492E-82F9-B4AE1F8BCA9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16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FF58DE-B325-427A-AC55-F688229D5DC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6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8C0C81-D7A1-4BBD-849A-99D53D3E874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51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BEB445-280C-4E60-84E4-F82CAC9AE30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12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3E0363-5423-4B8C-97DD-3640642CDC4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45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BE2177-0512-4144-8F8B-3FF2D1C8514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73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A4F659-FCF1-4E86-AF63-2F3EFC4B237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19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6ED1D5-2428-4DD7-9FB2-AA2BCC7FC15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98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6ED1D5-2428-4DD7-9FB2-AA2BCC7FC15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42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6ED1D5-2428-4DD7-9FB2-AA2BCC7FC15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62E6CB-DA47-4C31-A84F-F5B2B0BCDF4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23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6ED1D5-2428-4DD7-9FB2-AA2BCC7FC15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6ED1D5-2428-4DD7-9FB2-AA2BCC7FC15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93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EC95F-BD62-4508-B4AC-D40B7FA2A09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68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A4F659-FCF1-4E86-AF63-2F3EFC4B237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82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7D35DC-8751-4346-AC98-D82A61268B6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23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1A436B-230F-4EC8-8208-B04DF20D973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6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2451C3-6B8E-4FAE-9A92-159BFD0E979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5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BDA64F-1892-47A7-88BF-6E8FABCF2DC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41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BE76D7-B3D7-44D5-B78E-10F377607DD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08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60F5C9-2F92-47A9-90A7-40F762666A8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A4F659-FCF1-4E86-AF63-2F3EFC4B237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36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185112-51D2-4C3A-B972-5E4B121CE45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3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8AD481-D200-4B4A-95DF-43079453878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71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E3131-0818-4DE0-9C80-DE0A3F45105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4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BFDAF1-8A2C-4434-8BB5-6565CECB8C7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98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E55AF0-6C48-42CE-ACB5-3F8653D3023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3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17F788-B5B3-44D9-AAF5-80FC0EDF5E1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56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81CDF0-69BA-45BA-B6CC-24B6857784A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79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D7C172-6E75-456E-8B41-43F84ED355E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25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6CEB4B-E0EF-48A2-ACBD-5ACA40E09A7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155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9DD206-795A-490B-8292-B2BA79AB331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68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6ED1D5-2428-4DD7-9FB2-AA2BCC7FC15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31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56A0E-0BC9-4060-9755-BF9292ABE9E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5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7C4BE0-6BA8-4D8D-A1AD-C341165F555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53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C394CB-7D3A-49C0-AA4D-E64789FFB0C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42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4E1B73-7DBE-4B9C-AB96-028E4C9DB26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057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41B531-A455-4A73-B009-2B0A4B1D9FF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829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3C8917-CE23-4B69-AEC2-341EA3A44E7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115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CF142E-D34D-44AB-A3F9-A691B88D5F27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01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5F50C8-5744-454F-A580-E147D67DFEE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987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0ED896-8702-4E3F-B225-FDFD95BA5A2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28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C4AC9-7A59-4F33-878F-10C08F154D9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64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684E37-15A6-43A1-9026-4DC6D3E25BE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03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40DB59-5A8B-4328-B219-9358EF7AD1D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78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6637E8-2CC1-420E-8D3C-958C6167700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0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2BF024-F4AF-410D-882D-31048FC36A9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5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385763"/>
            <a:ext cx="8123238" cy="752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0375" y="1336675"/>
            <a:ext cx="4041775" cy="5218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0" y="1336675"/>
            <a:ext cx="4043363" cy="5218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E3B54-E659-49A3-8AD3-D07BE4D65BD6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1DA45-5608-4BB2-A54E-551F57774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0.png"/><Relationship Id="rId18" Type="http://schemas.openxmlformats.org/officeDocument/2006/relationships/customXml" Target="../ink/ink9.xml"/><Relationship Id="rId3" Type="http://schemas.openxmlformats.org/officeDocument/2006/relationships/image" Target="../media/image55.jpeg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customXml" Target="../ink/ink6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9.png"/><Relationship Id="rId24" Type="http://schemas.openxmlformats.org/officeDocument/2006/relationships/customXml" Target="../ink/ink12.xml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10" Type="http://schemas.openxmlformats.org/officeDocument/2006/relationships/customXml" Target="../ink/ink5.xml"/><Relationship Id="rId19" Type="http://schemas.openxmlformats.org/officeDocument/2006/relationships/image" Target="../media/image73.png"/><Relationship Id="rId4" Type="http://schemas.openxmlformats.org/officeDocument/2006/relationships/customXml" Target="../ink/ink2.xml"/><Relationship Id="rId9" Type="http://schemas.openxmlformats.org/officeDocument/2006/relationships/image" Target="../media/image6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276600"/>
            <a:ext cx="8458200" cy="1470025"/>
          </a:xfrm>
        </p:spPr>
        <p:txBody>
          <a:bodyPr>
            <a:normAutofit fontScale="90000"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Technical Arts (TA 101AA)</a:t>
            </a:r>
            <a:br>
              <a:rPr lang="en-US" sz="4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Engineering Graphics</a:t>
            </a:r>
            <a:endParaRPr lang="en-IN" sz="4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029200"/>
            <a:ext cx="8763000" cy="2057400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chemeClr val="bg1"/>
                </a:solidFill>
                <a:latin typeface="Calibri" pitchFamily="34" charset="0"/>
                <a:ea typeface="Verdana" pitchFamily="34" charset="0"/>
                <a:cs typeface="Calibri" pitchFamily="34" charset="0"/>
              </a:rPr>
              <a:t>Prof. Nachiketa Tiwari</a:t>
            </a:r>
          </a:p>
          <a:p>
            <a:pPr algn="r"/>
            <a:r>
              <a:rPr lang="en-US" sz="3300" dirty="0">
                <a:solidFill>
                  <a:schemeClr val="bg1"/>
                </a:solidFill>
                <a:latin typeface="Calibri" pitchFamily="34" charset="0"/>
                <a:ea typeface="Verdana" pitchFamily="34" charset="0"/>
                <a:cs typeface="Calibri" pitchFamily="34" charset="0"/>
              </a:rPr>
              <a:t>Department of Design</a:t>
            </a:r>
          </a:p>
          <a:p>
            <a:pPr algn="r"/>
            <a:r>
              <a:rPr lang="en-US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460375" y="1573213"/>
            <a:ext cx="3022600" cy="4981575"/>
          </a:xfrm>
        </p:spPr>
        <p:txBody>
          <a:bodyPr/>
          <a:lstStyle/>
          <a:p>
            <a:pPr eaLnBrk="1" hangingPunct="1"/>
            <a:r>
              <a:rPr lang="en-US" sz="2800" b="0" dirty="0">
                <a:solidFill>
                  <a:srgbClr val="002060"/>
                </a:solidFill>
              </a:rPr>
              <a:t>The image of the object is projected on each of the six sides of the box.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06680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0485" name="Picture 7" descr="Glass box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622675" y="1444625"/>
            <a:ext cx="5097463" cy="4981575"/>
          </a:xfrm>
          <a:noFill/>
          <a:ln>
            <a:solidFill>
              <a:schemeClr val="hlink"/>
            </a:solidFill>
          </a:ln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EA5AD79A-8960-4846-84CA-A1D5816FB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74" y="304800"/>
            <a:ext cx="8255001" cy="990598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US" sz="3800" b="1" dirty="0">
                <a:solidFill>
                  <a:srgbClr val="C00000"/>
                </a:solidFill>
              </a:rPr>
              <a:t>Orthographic Views</a:t>
            </a:r>
            <a:br>
              <a:rPr lang="en-US" sz="3800" b="1" dirty="0">
                <a:solidFill>
                  <a:srgbClr val="C00000"/>
                </a:solidFill>
              </a:rPr>
            </a:br>
            <a:r>
              <a:rPr lang="en-US" sz="3800" b="1" i="1" dirty="0">
                <a:solidFill>
                  <a:srgbClr val="C00000"/>
                </a:solidFill>
              </a:rPr>
              <a:t>Third Angle Convention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8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460375" y="1628772"/>
            <a:ext cx="3590925" cy="492601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0" dirty="0">
                <a:solidFill>
                  <a:srgbClr val="002060"/>
                </a:solidFill>
              </a:rPr>
              <a:t>Next, the box is unfolded creating the 6 principal views as shown below.</a:t>
            </a: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2062163" y="657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192405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2534" name="Picture 9" descr="Glass%20box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095750" y="1427163"/>
            <a:ext cx="4643438" cy="5035550"/>
          </a:xfrm>
          <a:ln>
            <a:solidFill>
              <a:schemeClr val="hlink"/>
            </a:solidFill>
          </a:ln>
        </p:spPr>
      </p:pic>
      <p:pic>
        <p:nvPicPr>
          <p:cNvPr id="22535" name="Picture 13" descr="Glass%20box5"/>
          <p:cNvPicPr>
            <a:picLocks noChangeAspect="1" noChangeArrowheads="1"/>
          </p:cNvPicPr>
          <p:nvPr/>
        </p:nvPicPr>
        <p:blipFill>
          <a:blip r:embed="rId4" cstate="print"/>
          <a:srcRect l="-1254" r="-1216"/>
          <a:stretch>
            <a:fillRect/>
          </a:stretch>
        </p:blipFill>
        <p:spPr bwMode="auto">
          <a:xfrm>
            <a:off x="1084263" y="3182938"/>
            <a:ext cx="2865437" cy="32702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340DD0B6-7957-47A0-BECD-05646E779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74" y="304800"/>
            <a:ext cx="8255001" cy="990598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US" sz="3800" b="1" dirty="0">
                <a:solidFill>
                  <a:srgbClr val="C00000"/>
                </a:solidFill>
              </a:rPr>
              <a:t>Orthographic Views</a:t>
            </a:r>
            <a:br>
              <a:rPr lang="en-US" sz="3800" b="1" dirty="0">
                <a:solidFill>
                  <a:srgbClr val="C00000"/>
                </a:solidFill>
              </a:rPr>
            </a:br>
            <a:r>
              <a:rPr lang="en-US" sz="3800" b="1" i="1" dirty="0">
                <a:solidFill>
                  <a:srgbClr val="C00000"/>
                </a:solidFill>
              </a:rPr>
              <a:t>Third Angle Convention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 </a:t>
            </a:r>
            <a:endParaRPr lang="en-US" sz="2000" dirty="0"/>
          </a:p>
        </p:txBody>
      </p:sp>
      <p:sp>
        <p:nvSpPr>
          <p:cNvPr id="24579" name="Rectangle 20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457200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0" dirty="0">
                <a:solidFill>
                  <a:srgbClr val="002060"/>
                </a:solidFill>
              </a:rPr>
              <a:t>Label the 5 remaining principal views with the appropriate view name.</a:t>
            </a:r>
          </a:p>
        </p:txBody>
      </p:sp>
      <p:pic>
        <p:nvPicPr>
          <p:cNvPr id="24580" name="Picture 23" descr="Ortho%20box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 l="1332" t="1093" r="845" b="1093"/>
          <a:stretch>
            <a:fillRect/>
          </a:stretch>
        </p:blipFill>
        <p:spPr>
          <a:xfrm>
            <a:off x="2314575" y="2057400"/>
            <a:ext cx="5124450" cy="3968750"/>
          </a:xfrm>
          <a:ln>
            <a:solidFill>
              <a:schemeClr val="hlink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Ortho%20box"/>
          <p:cNvPicPr>
            <a:picLocks noChangeAspect="1" noChangeArrowheads="1"/>
          </p:cNvPicPr>
          <p:nvPr/>
        </p:nvPicPr>
        <p:blipFill>
          <a:blip r:embed="rId3" cstate="print"/>
          <a:srcRect l="1332" t="1093" r="845" b="1093"/>
          <a:stretch>
            <a:fillRect/>
          </a:stretch>
        </p:blipFill>
        <p:spPr bwMode="auto">
          <a:xfrm>
            <a:off x="155575" y="0"/>
            <a:ext cx="88614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465138" y="366713"/>
            <a:ext cx="1111250" cy="1216025"/>
          </a:xfrm>
          <a:prstGeom prst="rect">
            <a:avLst/>
          </a:prstGeom>
          <a:solidFill>
            <a:srgbClr val="CFDBFD"/>
          </a:solidFill>
          <a:ln w="28575">
            <a:solidFill>
              <a:srgbClr val="6F89F7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40458C"/>
                </a:solidFill>
              </a:rPr>
              <a:t>Name each view.</a:t>
            </a:r>
          </a:p>
        </p:txBody>
      </p:sp>
      <p:pic>
        <p:nvPicPr>
          <p:cNvPr id="25604" name="Picture 5" descr="Glass box2-1"/>
          <p:cNvPicPr>
            <a:picLocks noChangeAspect="1" noChangeArrowheads="1"/>
          </p:cNvPicPr>
          <p:nvPr/>
        </p:nvPicPr>
        <p:blipFill>
          <a:blip r:embed="rId4" cstate="print"/>
          <a:srcRect t="2821" r="880"/>
          <a:stretch>
            <a:fillRect/>
          </a:stretch>
        </p:blipFill>
        <p:spPr bwMode="auto">
          <a:xfrm>
            <a:off x="6616700" y="0"/>
            <a:ext cx="24638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Rectangle 7"/>
          <p:cNvSpPr>
            <a:spLocks noChangeArrowheads="1"/>
          </p:cNvSpPr>
          <p:nvPr/>
        </p:nvSpPr>
        <p:spPr bwMode="auto">
          <a:xfrm>
            <a:off x="2584450" y="92075"/>
            <a:ext cx="2008188" cy="23431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712" name="Text Box 8"/>
          <p:cNvSpPr txBox="1">
            <a:spLocks noChangeArrowheads="1"/>
          </p:cNvSpPr>
          <p:nvPr/>
        </p:nvSpPr>
        <p:spPr bwMode="auto">
          <a:xfrm>
            <a:off x="3211513" y="1928813"/>
            <a:ext cx="750887" cy="466725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Ortho%20box"/>
          <p:cNvPicPr>
            <a:picLocks noChangeAspect="1" noChangeArrowheads="1"/>
          </p:cNvPicPr>
          <p:nvPr/>
        </p:nvPicPr>
        <p:blipFill>
          <a:blip r:embed="rId3" cstate="print"/>
          <a:srcRect l="1332" t="1093" r="845" b="1093"/>
          <a:stretch>
            <a:fillRect/>
          </a:stretch>
        </p:blipFill>
        <p:spPr bwMode="auto">
          <a:xfrm>
            <a:off x="155575" y="0"/>
            <a:ext cx="88614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465138" y="366713"/>
            <a:ext cx="1111250" cy="1216025"/>
          </a:xfrm>
          <a:prstGeom prst="rect">
            <a:avLst/>
          </a:prstGeom>
          <a:solidFill>
            <a:srgbClr val="CFDBFD"/>
          </a:solidFill>
          <a:ln w="28575">
            <a:solidFill>
              <a:srgbClr val="6F89F7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40458C"/>
                </a:solidFill>
              </a:rPr>
              <a:t>Name each view.</a:t>
            </a:r>
          </a:p>
        </p:txBody>
      </p:sp>
      <p:pic>
        <p:nvPicPr>
          <p:cNvPr id="26628" name="Picture 4" descr="Glass box2-1"/>
          <p:cNvPicPr>
            <a:picLocks noChangeAspect="1" noChangeArrowheads="1"/>
          </p:cNvPicPr>
          <p:nvPr/>
        </p:nvPicPr>
        <p:blipFill>
          <a:blip r:embed="rId4" cstate="print"/>
          <a:srcRect t="2821" r="880"/>
          <a:stretch>
            <a:fillRect/>
          </a:stretch>
        </p:blipFill>
        <p:spPr bwMode="auto">
          <a:xfrm>
            <a:off x="6616700" y="0"/>
            <a:ext cx="24638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4591050" y="2435225"/>
            <a:ext cx="2333625" cy="19970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3284538" y="2001838"/>
            <a:ext cx="6127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/>
              <a:t>Top</a:t>
            </a:r>
          </a:p>
        </p:txBody>
      </p:sp>
      <p:sp>
        <p:nvSpPr>
          <p:cNvPr id="201735" name="Text Box 7"/>
          <p:cNvSpPr txBox="1">
            <a:spLocks noChangeArrowheads="1"/>
          </p:cNvSpPr>
          <p:nvPr/>
        </p:nvSpPr>
        <p:spPr bwMode="auto">
          <a:xfrm>
            <a:off x="4930775" y="4225925"/>
            <a:ext cx="1698625" cy="466725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Right Side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Ortho%20box"/>
          <p:cNvPicPr>
            <a:picLocks noChangeAspect="1" noChangeArrowheads="1"/>
          </p:cNvPicPr>
          <p:nvPr/>
        </p:nvPicPr>
        <p:blipFill>
          <a:blip r:embed="rId3" cstate="print"/>
          <a:srcRect l="1332" t="1093" r="845" b="1093"/>
          <a:stretch>
            <a:fillRect/>
          </a:stretch>
        </p:blipFill>
        <p:spPr bwMode="auto">
          <a:xfrm>
            <a:off x="155575" y="0"/>
            <a:ext cx="88614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465138" y="366713"/>
            <a:ext cx="1111250" cy="1216025"/>
          </a:xfrm>
          <a:prstGeom prst="rect">
            <a:avLst/>
          </a:prstGeom>
          <a:solidFill>
            <a:srgbClr val="CFDBFD"/>
          </a:solidFill>
          <a:ln w="28575">
            <a:solidFill>
              <a:srgbClr val="6F89F7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40458C"/>
                </a:solidFill>
              </a:rPr>
              <a:t>Name each view.</a:t>
            </a:r>
          </a:p>
        </p:txBody>
      </p:sp>
      <p:pic>
        <p:nvPicPr>
          <p:cNvPr id="27652" name="Picture 4" descr="Glass box2-1"/>
          <p:cNvPicPr>
            <a:picLocks noChangeAspect="1" noChangeArrowheads="1"/>
          </p:cNvPicPr>
          <p:nvPr/>
        </p:nvPicPr>
        <p:blipFill>
          <a:blip r:embed="rId4" cstate="print"/>
          <a:srcRect t="2821" r="880"/>
          <a:stretch>
            <a:fillRect/>
          </a:stretch>
        </p:blipFill>
        <p:spPr bwMode="auto">
          <a:xfrm>
            <a:off x="6616700" y="0"/>
            <a:ext cx="24638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6916738" y="2435225"/>
            <a:ext cx="2008187" cy="19970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3284538" y="2001838"/>
            <a:ext cx="6127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Top</a:t>
            </a:r>
          </a:p>
        </p:txBody>
      </p:sp>
      <p:sp>
        <p:nvSpPr>
          <p:cNvPr id="202760" name="Text Box 8"/>
          <p:cNvSpPr txBox="1">
            <a:spLocks noChangeArrowheads="1"/>
          </p:cNvSpPr>
          <p:nvPr/>
        </p:nvSpPr>
        <p:spPr bwMode="auto">
          <a:xfrm>
            <a:off x="7532688" y="4210050"/>
            <a:ext cx="873125" cy="466725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Rear</a:t>
            </a:r>
          </a:p>
        </p:txBody>
      </p:sp>
      <p:sp>
        <p:nvSpPr>
          <p:cNvPr id="27656" name="Text Box 9"/>
          <p:cNvSpPr txBox="1">
            <a:spLocks noChangeArrowheads="1"/>
          </p:cNvSpPr>
          <p:nvPr/>
        </p:nvSpPr>
        <p:spPr bwMode="auto">
          <a:xfrm>
            <a:off x="5070475" y="4214813"/>
            <a:ext cx="13239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/>
              <a:t>Right Side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Ortho%20box"/>
          <p:cNvPicPr>
            <a:picLocks noChangeAspect="1" noChangeArrowheads="1"/>
          </p:cNvPicPr>
          <p:nvPr/>
        </p:nvPicPr>
        <p:blipFill>
          <a:blip r:embed="rId3" cstate="print"/>
          <a:srcRect l="1332" t="1093" r="845" b="1093"/>
          <a:stretch>
            <a:fillRect/>
          </a:stretch>
        </p:blipFill>
        <p:spPr bwMode="auto">
          <a:xfrm>
            <a:off x="0" y="1587"/>
            <a:ext cx="8861425" cy="68564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465138" y="366713"/>
            <a:ext cx="1111250" cy="1216025"/>
          </a:xfrm>
          <a:prstGeom prst="rect">
            <a:avLst/>
          </a:prstGeom>
          <a:solidFill>
            <a:srgbClr val="CFDBFD"/>
          </a:solidFill>
          <a:ln w="28575">
            <a:solidFill>
              <a:srgbClr val="6F89F7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40458C"/>
                </a:solidFill>
              </a:rPr>
              <a:t>Name each view.</a:t>
            </a:r>
          </a:p>
        </p:txBody>
      </p:sp>
      <p:pic>
        <p:nvPicPr>
          <p:cNvPr id="28676" name="Picture 4" descr="Glass box2-1"/>
          <p:cNvPicPr>
            <a:picLocks noChangeAspect="1" noChangeArrowheads="1"/>
          </p:cNvPicPr>
          <p:nvPr/>
        </p:nvPicPr>
        <p:blipFill>
          <a:blip r:embed="rId4" cstate="print"/>
          <a:srcRect t="2821" r="880"/>
          <a:stretch>
            <a:fillRect/>
          </a:stretch>
        </p:blipFill>
        <p:spPr bwMode="auto">
          <a:xfrm>
            <a:off x="6616700" y="0"/>
            <a:ext cx="24638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254000" y="2435225"/>
            <a:ext cx="2333625" cy="19970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284538" y="2001838"/>
            <a:ext cx="525400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Top</a:t>
            </a:r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7573963" y="4198938"/>
            <a:ext cx="622093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Rear</a:t>
            </a:r>
          </a:p>
        </p:txBody>
      </p:sp>
      <p:sp>
        <p:nvSpPr>
          <p:cNvPr id="203785" name="Text Box 9"/>
          <p:cNvSpPr txBox="1">
            <a:spLocks noChangeArrowheads="1"/>
          </p:cNvSpPr>
          <p:nvPr/>
        </p:nvSpPr>
        <p:spPr bwMode="auto">
          <a:xfrm>
            <a:off x="685800" y="4194175"/>
            <a:ext cx="1479550" cy="466725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Left Side</a:t>
            </a:r>
          </a:p>
        </p:txBody>
      </p: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5070475" y="4214813"/>
            <a:ext cx="13239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Right Side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Ortho%20box"/>
          <p:cNvPicPr>
            <a:picLocks noChangeAspect="1" noChangeArrowheads="1"/>
          </p:cNvPicPr>
          <p:nvPr/>
        </p:nvPicPr>
        <p:blipFill>
          <a:blip r:embed="rId3" cstate="print"/>
          <a:srcRect l="1332" t="1093" r="845" b="1093"/>
          <a:stretch>
            <a:fillRect/>
          </a:stretch>
        </p:blipFill>
        <p:spPr bwMode="auto">
          <a:xfrm>
            <a:off x="155575" y="0"/>
            <a:ext cx="88614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465138" y="366713"/>
            <a:ext cx="1111250" cy="1216025"/>
          </a:xfrm>
          <a:prstGeom prst="rect">
            <a:avLst/>
          </a:prstGeom>
          <a:solidFill>
            <a:srgbClr val="CFDBFD"/>
          </a:solidFill>
          <a:ln w="28575">
            <a:solidFill>
              <a:srgbClr val="6F89F7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40458C"/>
                </a:solidFill>
              </a:rPr>
              <a:t>Name each view.</a:t>
            </a:r>
          </a:p>
        </p:txBody>
      </p:sp>
      <p:pic>
        <p:nvPicPr>
          <p:cNvPr id="29700" name="Picture 4" descr="Glass box2-1"/>
          <p:cNvPicPr>
            <a:picLocks noChangeAspect="1" noChangeArrowheads="1"/>
          </p:cNvPicPr>
          <p:nvPr/>
        </p:nvPicPr>
        <p:blipFill>
          <a:blip r:embed="rId4" cstate="print"/>
          <a:srcRect t="2821" r="880"/>
          <a:stretch>
            <a:fillRect/>
          </a:stretch>
        </p:blipFill>
        <p:spPr bwMode="auto">
          <a:xfrm>
            <a:off x="6616700" y="0"/>
            <a:ext cx="24638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2586038" y="4435475"/>
            <a:ext cx="1998662" cy="232251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3284538" y="2001838"/>
            <a:ext cx="6127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Top</a:t>
            </a:r>
          </a:p>
        </p:txBody>
      </p:sp>
      <p:sp>
        <p:nvSpPr>
          <p:cNvPr id="29703" name="Text Box 8"/>
          <p:cNvSpPr txBox="1">
            <a:spLocks noChangeArrowheads="1"/>
          </p:cNvSpPr>
          <p:nvPr/>
        </p:nvSpPr>
        <p:spPr bwMode="auto">
          <a:xfrm>
            <a:off x="7573963" y="4198938"/>
            <a:ext cx="7016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Rear</a:t>
            </a:r>
          </a:p>
        </p:txBody>
      </p:sp>
      <p:sp>
        <p:nvSpPr>
          <p:cNvPr id="29704" name="Text Box 9"/>
          <p:cNvSpPr txBox="1">
            <a:spLocks noChangeArrowheads="1"/>
          </p:cNvSpPr>
          <p:nvPr/>
        </p:nvSpPr>
        <p:spPr bwMode="auto">
          <a:xfrm>
            <a:off x="833438" y="4202113"/>
            <a:ext cx="11588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Left Side</a:t>
            </a:r>
          </a:p>
        </p:txBody>
      </p:sp>
      <p:sp>
        <p:nvSpPr>
          <p:cNvPr id="204810" name="Text Box 10"/>
          <p:cNvSpPr txBox="1">
            <a:spLocks noChangeArrowheads="1"/>
          </p:cNvSpPr>
          <p:nvPr/>
        </p:nvSpPr>
        <p:spPr bwMode="auto">
          <a:xfrm>
            <a:off x="4400550" y="5408613"/>
            <a:ext cx="1260475" cy="466725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Bottom</a:t>
            </a:r>
          </a:p>
        </p:txBody>
      </p:sp>
      <p:sp>
        <p:nvSpPr>
          <p:cNvPr id="29706" name="Text Box 11"/>
          <p:cNvSpPr txBox="1">
            <a:spLocks noChangeArrowheads="1"/>
          </p:cNvSpPr>
          <p:nvPr/>
        </p:nvSpPr>
        <p:spPr bwMode="auto">
          <a:xfrm>
            <a:off x="5070475" y="4214813"/>
            <a:ext cx="13239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Right Side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Ortho%20box"/>
          <p:cNvPicPr>
            <a:picLocks noChangeAspect="1" noChangeArrowheads="1"/>
          </p:cNvPicPr>
          <p:nvPr/>
        </p:nvPicPr>
        <p:blipFill>
          <a:blip r:embed="rId3" cstate="print"/>
          <a:srcRect l="1332" t="1093" r="845" b="1093"/>
          <a:stretch>
            <a:fillRect/>
          </a:stretch>
        </p:blipFill>
        <p:spPr bwMode="auto">
          <a:xfrm>
            <a:off x="155575" y="0"/>
            <a:ext cx="8861425" cy="68564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4930775" y="893763"/>
            <a:ext cx="3614738" cy="1216025"/>
          </a:xfrm>
          <a:prstGeom prst="rect">
            <a:avLst/>
          </a:prstGeom>
          <a:solidFill>
            <a:srgbClr val="CFDBFD"/>
          </a:solidFill>
          <a:ln w="28575">
            <a:solidFill>
              <a:srgbClr val="6F89F7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What are the differences between the </a:t>
            </a:r>
            <a:r>
              <a:rPr lang="en-US" i="1" dirty="0"/>
              <a:t>Right Side</a:t>
            </a:r>
            <a:r>
              <a:rPr lang="en-US" dirty="0"/>
              <a:t> and </a:t>
            </a:r>
            <a:r>
              <a:rPr lang="en-US" i="1" dirty="0"/>
              <a:t>Left Side</a:t>
            </a:r>
            <a:r>
              <a:rPr lang="en-US" dirty="0"/>
              <a:t> views?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3284538" y="2001838"/>
            <a:ext cx="6127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/>
              <a:t>Top</a:t>
            </a:r>
          </a:p>
        </p:txBody>
      </p: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5070475" y="4214813"/>
            <a:ext cx="13239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Right Side</a:t>
            </a:r>
          </a:p>
        </p:txBody>
      </p:sp>
      <p:sp>
        <p:nvSpPr>
          <p:cNvPr id="30726" name="Text Box 8"/>
          <p:cNvSpPr txBox="1">
            <a:spLocks noChangeArrowheads="1"/>
          </p:cNvSpPr>
          <p:nvPr/>
        </p:nvSpPr>
        <p:spPr bwMode="auto">
          <a:xfrm>
            <a:off x="7573963" y="4198938"/>
            <a:ext cx="7016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Rear</a:t>
            </a:r>
          </a:p>
        </p:txBody>
      </p:sp>
      <p:sp>
        <p:nvSpPr>
          <p:cNvPr id="30727" name="Text Box 9"/>
          <p:cNvSpPr txBox="1">
            <a:spLocks noChangeArrowheads="1"/>
          </p:cNvSpPr>
          <p:nvPr/>
        </p:nvSpPr>
        <p:spPr bwMode="auto">
          <a:xfrm>
            <a:off x="833438" y="4202113"/>
            <a:ext cx="11588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Left Side</a:t>
            </a:r>
          </a:p>
        </p:txBody>
      </p:sp>
      <p:sp>
        <p:nvSpPr>
          <p:cNvPr id="30728" name="Text Box 10"/>
          <p:cNvSpPr txBox="1">
            <a:spLocks noChangeArrowheads="1"/>
          </p:cNvSpPr>
          <p:nvPr/>
        </p:nvSpPr>
        <p:spPr bwMode="auto">
          <a:xfrm>
            <a:off x="4400550" y="5481638"/>
            <a:ext cx="9937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Bottom</a:t>
            </a:r>
          </a:p>
        </p:txBody>
      </p: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1323975" y="4741863"/>
            <a:ext cx="2395538" cy="1581150"/>
          </a:xfrm>
          <a:prstGeom prst="rect">
            <a:avLst/>
          </a:prstGeom>
          <a:solidFill>
            <a:srgbClr val="FFFF00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They are mirror images with one different line type.</a:t>
            </a:r>
          </a:p>
        </p:txBody>
      </p:sp>
      <p:sp>
        <p:nvSpPr>
          <p:cNvPr id="205836" name="Line 12"/>
          <p:cNvSpPr>
            <a:spLocks noChangeShapeType="1"/>
          </p:cNvSpPr>
          <p:nvPr/>
        </p:nvSpPr>
        <p:spPr bwMode="auto">
          <a:xfrm flipV="1">
            <a:off x="3498850" y="3305175"/>
            <a:ext cx="2901950" cy="1433513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837" name="Line 13"/>
          <p:cNvSpPr>
            <a:spLocks noChangeShapeType="1"/>
          </p:cNvSpPr>
          <p:nvPr/>
        </p:nvSpPr>
        <p:spPr bwMode="auto">
          <a:xfrm flipH="1" flipV="1">
            <a:off x="765175" y="3297238"/>
            <a:ext cx="2733675" cy="14414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lg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2" name="Picture 5" descr="Glass box2-1"/>
          <p:cNvPicPr>
            <a:picLocks noChangeAspect="1" noChangeArrowheads="1"/>
          </p:cNvPicPr>
          <p:nvPr/>
        </p:nvPicPr>
        <p:blipFill>
          <a:blip r:embed="rId4" cstate="print"/>
          <a:srcRect t="2821" r="880"/>
          <a:stretch>
            <a:fillRect/>
          </a:stretch>
        </p:blipFill>
        <p:spPr bwMode="auto">
          <a:xfrm>
            <a:off x="6553200" y="4479925"/>
            <a:ext cx="24638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35" grpId="0" animBg="1"/>
      <p:bldP spid="205836" grpId="0" animBg="1"/>
      <p:bldP spid="2058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rtho%20box"/>
          <p:cNvPicPr>
            <a:picLocks noChangeAspect="1" noChangeArrowheads="1"/>
          </p:cNvPicPr>
          <p:nvPr/>
        </p:nvPicPr>
        <p:blipFill>
          <a:blip r:embed="rId3" cstate="print"/>
          <a:srcRect l="1332" t="1093" r="845" b="1093"/>
          <a:stretch>
            <a:fillRect/>
          </a:stretch>
        </p:blipFill>
        <p:spPr bwMode="auto">
          <a:xfrm>
            <a:off x="0" y="0"/>
            <a:ext cx="88614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4932363" y="566738"/>
            <a:ext cx="3614737" cy="1581150"/>
          </a:xfrm>
          <a:prstGeom prst="rect">
            <a:avLst/>
          </a:prstGeom>
          <a:solidFill>
            <a:srgbClr val="CFDBFD"/>
          </a:solidFill>
          <a:ln w="28575">
            <a:solidFill>
              <a:srgbClr val="6F89F7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What are the differences between the </a:t>
            </a:r>
            <a:r>
              <a:rPr lang="en-US" i="1"/>
              <a:t>Top</a:t>
            </a:r>
            <a:r>
              <a:rPr lang="en-US"/>
              <a:t> and </a:t>
            </a:r>
            <a:r>
              <a:rPr lang="en-US" i="1"/>
              <a:t>Bottom</a:t>
            </a:r>
            <a:r>
              <a:rPr lang="en-US"/>
              <a:t>, and </a:t>
            </a:r>
            <a:r>
              <a:rPr lang="en-US" i="1"/>
              <a:t>Front</a:t>
            </a:r>
            <a:r>
              <a:rPr lang="en-US"/>
              <a:t> and </a:t>
            </a:r>
            <a:r>
              <a:rPr lang="en-US" i="1"/>
              <a:t>Rear</a:t>
            </a:r>
            <a:r>
              <a:rPr lang="en-US"/>
              <a:t> views?</a:t>
            </a: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3284538" y="2001838"/>
            <a:ext cx="6127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/>
              <a:t>Top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5070475" y="4214813"/>
            <a:ext cx="13239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/>
              <a:t>Right Side</a:t>
            </a:r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7573963" y="4198938"/>
            <a:ext cx="7016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/>
              <a:t>Rear</a:t>
            </a:r>
          </a:p>
        </p:txBody>
      </p:sp>
      <p:sp>
        <p:nvSpPr>
          <p:cNvPr id="31751" name="Text Box 8"/>
          <p:cNvSpPr txBox="1">
            <a:spLocks noChangeArrowheads="1"/>
          </p:cNvSpPr>
          <p:nvPr/>
        </p:nvSpPr>
        <p:spPr bwMode="auto">
          <a:xfrm>
            <a:off x="833438" y="4202113"/>
            <a:ext cx="11588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Left Side</a:t>
            </a:r>
          </a:p>
        </p:txBody>
      </p:sp>
      <p:sp>
        <p:nvSpPr>
          <p:cNvPr id="31752" name="Text Box 9"/>
          <p:cNvSpPr txBox="1">
            <a:spLocks noChangeArrowheads="1"/>
          </p:cNvSpPr>
          <p:nvPr/>
        </p:nvSpPr>
        <p:spPr bwMode="auto">
          <a:xfrm>
            <a:off x="4400550" y="5481638"/>
            <a:ext cx="9937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Bottom</a:t>
            </a:r>
          </a:p>
        </p:txBody>
      </p:sp>
      <p:sp>
        <p:nvSpPr>
          <p:cNvPr id="207887" name="Text Box 15"/>
          <p:cNvSpPr txBox="1">
            <a:spLocks noChangeArrowheads="1"/>
          </p:cNvSpPr>
          <p:nvPr/>
        </p:nvSpPr>
        <p:spPr bwMode="auto">
          <a:xfrm>
            <a:off x="6053138" y="4837113"/>
            <a:ext cx="2794000" cy="6463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They are mirror images with different line types.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7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8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5519F-58D0-4D58-B6CF-0D4892CD1CEF}"/>
              </a:ext>
            </a:extLst>
          </p:cNvPr>
          <p:cNvSpPr txBox="1"/>
          <p:nvPr/>
        </p:nvSpPr>
        <p:spPr>
          <a:xfrm>
            <a:off x="457200" y="2750403"/>
            <a:ext cx="8305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C00000"/>
                </a:solidFill>
                <a:latin typeface="+mj-lt"/>
                <a:ea typeface="Verdana" panose="020B0604030504040204" pitchFamily="34" charset="0"/>
              </a:rPr>
              <a:t>Orthographic Projections</a:t>
            </a:r>
            <a:endParaRPr lang="en-IN" sz="4800" b="1" dirty="0">
              <a:solidFill>
                <a:srgbClr val="C00000"/>
              </a:solidFill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Ortho%20box"/>
          <p:cNvPicPr>
            <a:picLocks noChangeAspect="1" noChangeArrowheads="1"/>
          </p:cNvPicPr>
          <p:nvPr/>
        </p:nvPicPr>
        <p:blipFill>
          <a:blip r:embed="rId3" cstate="print"/>
          <a:srcRect l="1332" t="1093" r="845" b="1093"/>
          <a:stretch>
            <a:fillRect/>
          </a:stretch>
        </p:blipFill>
        <p:spPr bwMode="auto">
          <a:xfrm>
            <a:off x="155575" y="0"/>
            <a:ext cx="88614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3284538" y="2001838"/>
            <a:ext cx="6127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/>
              <a:t>Top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5070475" y="4214813"/>
            <a:ext cx="13239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Right Side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7573963" y="4198938"/>
            <a:ext cx="7016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Rear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833438" y="4202113"/>
            <a:ext cx="11588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Left Side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4400550" y="5481638"/>
            <a:ext cx="9937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/>
              <a:t>Bottom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73CE06-E8E5-4BE3-A80F-9BB72B20F168}"/>
                  </a:ext>
                </a:extLst>
              </p14:cNvPr>
              <p14:cNvContentPartPr/>
              <p14:nvPr/>
            </p14:nvContentPartPr>
            <p14:xfrm>
              <a:off x="146160" y="1400040"/>
              <a:ext cx="8982360" cy="529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73CE06-E8E5-4BE3-A80F-9BB72B20F1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00" y="1390680"/>
                <a:ext cx="9001080" cy="531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en-US" b="1" dirty="0">
                <a:solidFill>
                  <a:srgbClr val="C00000"/>
                </a:solidFill>
              </a:rPr>
              <a:t>Selecting the Right “Front” View</a:t>
            </a:r>
          </a:p>
        </p:txBody>
      </p:sp>
      <p:sp>
        <p:nvSpPr>
          <p:cNvPr id="39939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2060"/>
                </a:solidFill>
              </a:rPr>
              <a:t>The front view should show maximum number of features of the object. 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</a:rPr>
              <a:t>Should have least amount of hidden lines. 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</a:rPr>
              <a:t>The front view is chosen first and the other views are based on the orientation of the front view.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41987" name="Picture 25" descr="View Alignmen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083" t="821" r="777" b="790"/>
          <a:stretch>
            <a:fillRect/>
          </a:stretch>
        </p:blipFill>
        <p:spPr>
          <a:xfrm>
            <a:off x="192088" y="0"/>
            <a:ext cx="8826500" cy="6850063"/>
          </a:xfr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007E7A-A7D3-4D93-951B-1FBAB627FCC8}"/>
              </a:ext>
            </a:extLst>
          </p:cNvPr>
          <p:cNvSpPr txBox="1"/>
          <p:nvPr/>
        </p:nvSpPr>
        <p:spPr>
          <a:xfrm>
            <a:off x="4790091" y="482263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b="1" dirty="0">
                <a:solidFill>
                  <a:srgbClr val="002060"/>
                </a:solidFill>
              </a:rPr>
              <a:t>The top and front views are aligned vertically and share the same width dimension. 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36A772F-3ACA-4BDE-B40A-FDAF06CA4199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0" y="304800"/>
            <a:ext cx="3617912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rgbClr val="C00000"/>
                </a:solidFill>
              </a:rPr>
              <a:t>Alignment of Different Views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53893-53DC-4E15-8EBA-597E3CA09636}"/>
              </a:ext>
            </a:extLst>
          </p:cNvPr>
          <p:cNvSpPr txBox="1"/>
          <p:nvPr/>
        </p:nvSpPr>
        <p:spPr>
          <a:xfrm>
            <a:off x="4879370" y="5629870"/>
            <a:ext cx="42646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The front and right side views are  aligned horizontally and share the same height dimension.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460375" y="1573213"/>
            <a:ext cx="3022600" cy="49815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Object in 3</a:t>
            </a:r>
            <a:r>
              <a:rPr lang="en-US" sz="2000" baseline="30000" dirty="0">
                <a:solidFill>
                  <a:srgbClr val="002060"/>
                </a:solidFill>
              </a:rPr>
              <a:t>rd</a:t>
            </a:r>
            <a:r>
              <a:rPr lang="en-US" sz="2000" dirty="0">
                <a:solidFill>
                  <a:srgbClr val="002060"/>
                </a:solidFill>
              </a:rPr>
              <a:t> quadrant.</a:t>
            </a:r>
          </a:p>
          <a:p>
            <a:pPr eaLnBrk="1" hangingPunct="1"/>
            <a:endParaRPr lang="en-US" sz="2000" b="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Plane of projection is transparent.</a:t>
            </a:r>
          </a:p>
          <a:p>
            <a:pPr eaLnBrk="1" hangingPunct="1"/>
            <a:endParaRPr lang="en-US" sz="2000" b="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Observer -&gt; Plane of projection -&gt; Object.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06680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0485" name="Picture 7" descr="Glass box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622675" y="1444625"/>
            <a:ext cx="5097463" cy="4981575"/>
          </a:xfrm>
          <a:noFill/>
          <a:ln>
            <a:solidFill>
              <a:schemeClr val="hlink"/>
            </a:solidFill>
          </a:ln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EA5AD79A-8960-4846-84CA-A1D5816FB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74" y="304800"/>
            <a:ext cx="8255001" cy="990598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US" sz="3800" b="1" dirty="0">
                <a:solidFill>
                  <a:srgbClr val="C00000"/>
                </a:solidFill>
              </a:rPr>
              <a:t>Orthographic Projections</a:t>
            </a:r>
            <a:br>
              <a:rPr lang="en-US" sz="3800" b="1" dirty="0">
                <a:solidFill>
                  <a:srgbClr val="C00000"/>
                </a:solidFill>
              </a:rPr>
            </a:br>
            <a:r>
              <a:rPr lang="en-US" sz="3800" b="1" i="1" dirty="0">
                <a:solidFill>
                  <a:srgbClr val="C00000"/>
                </a:solidFill>
              </a:rPr>
              <a:t>Third Angle Convention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DBFAB0-0C41-4E6C-8680-E9BC6CD40415}"/>
              </a:ext>
            </a:extLst>
          </p:cNvPr>
          <p:cNvCxnSpPr/>
          <p:nvPr/>
        </p:nvCxnSpPr>
        <p:spPr>
          <a:xfrm>
            <a:off x="6477000" y="1573213"/>
            <a:ext cx="2133600" cy="1017587"/>
          </a:xfrm>
          <a:prstGeom prst="line">
            <a:avLst/>
          </a:prstGeom>
          <a:ln w="730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44BCCF-5C68-4D67-B1F5-A6CABB8AF0B4}"/>
              </a:ext>
            </a:extLst>
          </p:cNvPr>
          <p:cNvCxnSpPr>
            <a:cxnSpLocks/>
          </p:cNvCxnSpPr>
          <p:nvPr/>
        </p:nvCxnSpPr>
        <p:spPr>
          <a:xfrm>
            <a:off x="8662205" y="2585470"/>
            <a:ext cx="0" cy="2672330"/>
          </a:xfrm>
          <a:prstGeom prst="line">
            <a:avLst/>
          </a:prstGeom>
          <a:ln w="730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77B3D2-7343-4453-BA59-36055BD97920}"/>
              </a:ext>
            </a:extLst>
          </p:cNvPr>
          <p:cNvCxnSpPr>
            <a:cxnSpLocks/>
          </p:cNvCxnSpPr>
          <p:nvPr/>
        </p:nvCxnSpPr>
        <p:spPr>
          <a:xfrm flipH="1">
            <a:off x="5410200" y="2626235"/>
            <a:ext cx="3252005" cy="1031365"/>
          </a:xfrm>
          <a:prstGeom prst="line">
            <a:avLst/>
          </a:prstGeom>
          <a:ln w="730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86F675-35FA-4D64-B1F2-4D717A51C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5800"/>
            <a:ext cx="4521432" cy="4007056"/>
          </a:xfrm>
          <a:prstGeom prst="rect">
            <a:avLst/>
          </a:prstGeom>
        </p:spPr>
      </p:pic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2062163" y="657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192405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40DD0B6-7957-47A0-BECD-05646E779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74" y="304800"/>
            <a:ext cx="8255001" cy="990598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US" sz="3800" b="1" dirty="0">
                <a:solidFill>
                  <a:srgbClr val="C00000"/>
                </a:solidFill>
              </a:rPr>
              <a:t>Orthographic Projections</a:t>
            </a:r>
            <a:br>
              <a:rPr lang="en-US" sz="3800" b="1" dirty="0">
                <a:solidFill>
                  <a:srgbClr val="C00000"/>
                </a:solidFill>
              </a:rPr>
            </a:br>
            <a:r>
              <a:rPr lang="en-US" sz="3800" b="1" i="1" dirty="0">
                <a:solidFill>
                  <a:srgbClr val="C00000"/>
                </a:solidFill>
              </a:rPr>
              <a:t>Two Conventions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159735-B3E4-4F94-94DA-0DA8D018A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4038600"/>
            <a:ext cx="958899" cy="1587582"/>
          </a:xfrm>
          <a:prstGeom prst="rect">
            <a:avLst/>
          </a:prstGeom>
        </p:spPr>
      </p:pic>
      <p:sp>
        <p:nvSpPr>
          <p:cNvPr id="1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DDEB432-C55B-4045-86D7-5DDC2287844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0374" y="1573213"/>
            <a:ext cx="4264025" cy="4981575"/>
          </a:xfrm>
        </p:spPr>
        <p:txBody>
          <a:bodyPr>
            <a:normAutofit lnSpcReduction="10000"/>
          </a:bodyPr>
          <a:lstStyle/>
          <a:p>
            <a:pPr marL="0" indent="0" algn="ctr" eaLnBrk="1" hangingPunct="1">
              <a:buNone/>
            </a:pPr>
            <a:r>
              <a:rPr lang="en-US" sz="2000" b="1" dirty="0">
                <a:solidFill>
                  <a:srgbClr val="002060"/>
                </a:solidFill>
              </a:rPr>
              <a:t>THIRD ANGLE</a:t>
            </a: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Object in 3</a:t>
            </a:r>
            <a:r>
              <a:rPr lang="en-US" sz="2000" baseline="30000" dirty="0">
                <a:solidFill>
                  <a:srgbClr val="002060"/>
                </a:solidFill>
              </a:rPr>
              <a:t>rd</a:t>
            </a:r>
            <a:r>
              <a:rPr lang="en-US" sz="2000" dirty="0">
                <a:solidFill>
                  <a:srgbClr val="002060"/>
                </a:solidFill>
              </a:rPr>
              <a:t> quadrant.</a:t>
            </a: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Plane of projection is transparent.</a:t>
            </a: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Observer -&gt; Plane of projection -&gt; Object.</a:t>
            </a: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Front view </a:t>
            </a:r>
            <a:r>
              <a:rPr lang="en-US" sz="2000" b="1" i="1" dirty="0">
                <a:solidFill>
                  <a:srgbClr val="002060"/>
                </a:solidFill>
              </a:rPr>
              <a:t>below</a:t>
            </a:r>
            <a:r>
              <a:rPr lang="en-US" sz="2000" dirty="0">
                <a:solidFill>
                  <a:srgbClr val="002060"/>
                </a:solidFill>
              </a:rPr>
              <a:t> horizontal axis.</a:t>
            </a:r>
          </a:p>
          <a:p>
            <a:pPr eaLnBrk="1" hangingPunct="1"/>
            <a:endParaRPr lang="en-US" sz="2000" b="0" dirty="0">
              <a:solidFill>
                <a:srgbClr val="002060"/>
              </a:solidFill>
            </a:endParaRP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marL="0" indent="0" algn="ctr" eaLnBrk="1" hangingPunct="1">
              <a:buNone/>
            </a:pPr>
            <a:r>
              <a:rPr lang="en-US" sz="2000" b="1" dirty="0">
                <a:solidFill>
                  <a:srgbClr val="002060"/>
                </a:solidFill>
              </a:rPr>
              <a:t>FIRST ANGLE</a:t>
            </a:r>
          </a:p>
          <a:p>
            <a:pPr eaLnBrk="1" hangingPunct="1"/>
            <a:r>
              <a:rPr lang="en-US" sz="2000" b="0" dirty="0">
                <a:solidFill>
                  <a:srgbClr val="002060"/>
                </a:solidFill>
              </a:rPr>
              <a:t>Object in 1</a:t>
            </a:r>
            <a:r>
              <a:rPr lang="en-US" sz="2000" b="0" baseline="30000" dirty="0">
                <a:solidFill>
                  <a:srgbClr val="002060"/>
                </a:solidFill>
              </a:rPr>
              <a:t>st</a:t>
            </a:r>
            <a:r>
              <a:rPr lang="en-US" sz="2000" b="0" dirty="0">
                <a:solidFill>
                  <a:srgbClr val="002060"/>
                </a:solidFill>
              </a:rPr>
              <a:t> quadrant.</a:t>
            </a: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Plane of projection is opaque.</a:t>
            </a:r>
          </a:p>
          <a:p>
            <a:pPr eaLnBrk="1" hangingPunct="1"/>
            <a:r>
              <a:rPr lang="en-US" sz="2000" b="0" dirty="0">
                <a:solidFill>
                  <a:srgbClr val="002060"/>
                </a:solidFill>
              </a:rPr>
              <a:t>Observer -&gt; Object -&gt; Plane of projection.</a:t>
            </a: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Front view is </a:t>
            </a:r>
            <a:r>
              <a:rPr lang="en-US" sz="2000" b="1" i="1" dirty="0">
                <a:solidFill>
                  <a:srgbClr val="002060"/>
                </a:solidFill>
              </a:rPr>
              <a:t>above</a:t>
            </a:r>
            <a:r>
              <a:rPr lang="en-US" sz="2000" dirty="0">
                <a:solidFill>
                  <a:srgbClr val="002060"/>
                </a:solidFill>
              </a:rPr>
              <a:t> horizontal axis.</a:t>
            </a:r>
            <a:endParaRPr lang="en-US" sz="2000" b="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1BEDE-0D04-4DC3-831C-FD81D450F216}"/>
              </a:ext>
            </a:extLst>
          </p:cNvPr>
          <p:cNvSpPr txBox="1"/>
          <p:nvPr/>
        </p:nvSpPr>
        <p:spPr>
          <a:xfrm>
            <a:off x="5410200" y="4967206"/>
            <a:ext cx="36832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Context: Developing the Front View</a:t>
            </a:r>
          </a:p>
        </p:txBody>
      </p:sp>
    </p:spTree>
    <p:extLst>
      <p:ext uri="{BB962C8B-B14F-4D97-AF65-F5344CB8AC3E}">
        <p14:creationId xmlns:p14="http://schemas.microsoft.com/office/powerpoint/2010/main" val="280826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2062163" y="657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192405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40DD0B6-7957-47A0-BECD-05646E779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74" y="304800"/>
            <a:ext cx="8255001" cy="990598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US" sz="3800" b="1" i="1" dirty="0">
                <a:solidFill>
                  <a:srgbClr val="C00000"/>
                </a:solidFill>
              </a:rPr>
              <a:t>First Angle Convention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82703-CB19-44E3-9385-9F43CC93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94" y="1917505"/>
            <a:ext cx="3029106" cy="3797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E30FB-ECC2-4BBF-BD70-D58AC6BCF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739272"/>
            <a:ext cx="3073523" cy="304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94E857-4DA1-4A4A-AE5F-C64BD584A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2" y="40984"/>
            <a:ext cx="2553731" cy="304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A726A5-D59E-46CA-A098-D05146925029}"/>
              </a:ext>
            </a:extLst>
          </p:cNvPr>
          <p:cNvSpPr/>
          <p:nvPr/>
        </p:nvSpPr>
        <p:spPr>
          <a:xfrm>
            <a:off x="7924800" y="1143000"/>
            <a:ext cx="790575" cy="457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F27C734-B06C-4920-8247-B63AF1B8D303}"/>
              </a:ext>
            </a:extLst>
          </p:cNvPr>
          <p:cNvSpPr/>
          <p:nvPr/>
        </p:nvSpPr>
        <p:spPr>
          <a:xfrm rot="20022676">
            <a:off x="3678111" y="2485017"/>
            <a:ext cx="2065261" cy="5749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564B941-6C65-42D3-810B-8D6A3D15D577}"/>
              </a:ext>
            </a:extLst>
          </p:cNvPr>
          <p:cNvSpPr/>
          <p:nvPr/>
        </p:nvSpPr>
        <p:spPr>
          <a:xfrm rot="5400000">
            <a:off x="7525269" y="2351805"/>
            <a:ext cx="2065261" cy="5749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30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2062163" y="657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192405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40DD0B6-7957-47A0-BECD-05646E779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74" y="304800"/>
            <a:ext cx="8255001" cy="990598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US" sz="3800" b="1" i="1" dirty="0">
                <a:solidFill>
                  <a:srgbClr val="C00000"/>
                </a:solidFill>
              </a:rPr>
              <a:t>First Angle Convention</a:t>
            </a:r>
          </a:p>
        </p:txBody>
      </p:sp>
      <p:sp>
        <p:nvSpPr>
          <p:cNvPr id="1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DDEB432-C55B-4045-86D7-5DDC2287844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0374" y="1573213"/>
            <a:ext cx="5635626" cy="4981575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000" b="0" dirty="0">
                <a:solidFill>
                  <a:srgbClr val="002060"/>
                </a:solidFill>
              </a:rPr>
              <a:t>Object in 1</a:t>
            </a:r>
            <a:r>
              <a:rPr lang="en-US" sz="2000" b="0" baseline="30000" dirty="0">
                <a:solidFill>
                  <a:srgbClr val="002060"/>
                </a:solidFill>
              </a:rPr>
              <a:t>st</a:t>
            </a:r>
            <a:r>
              <a:rPr lang="en-US" sz="2000" b="0" dirty="0">
                <a:solidFill>
                  <a:srgbClr val="002060"/>
                </a:solidFill>
              </a:rPr>
              <a:t> quadrant.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Plane of projection is opaque.</a:t>
            </a:r>
          </a:p>
          <a:p>
            <a:pPr eaLnBrk="1" hangingPunct="1"/>
            <a:endParaRPr lang="en-US" sz="2000" b="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b="0" dirty="0">
                <a:solidFill>
                  <a:srgbClr val="002060"/>
                </a:solidFill>
              </a:rPr>
              <a:t>Observer -&gt; Object -&gt; Plane of projection.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Front view is </a:t>
            </a:r>
            <a:r>
              <a:rPr lang="en-US" sz="2000" b="1" i="1" dirty="0">
                <a:solidFill>
                  <a:srgbClr val="002060"/>
                </a:solidFill>
              </a:rPr>
              <a:t>above</a:t>
            </a:r>
            <a:r>
              <a:rPr lang="en-US" sz="2000" dirty="0">
                <a:solidFill>
                  <a:srgbClr val="002060"/>
                </a:solidFill>
              </a:rPr>
              <a:t> horizontal axis.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Top view </a:t>
            </a:r>
            <a:r>
              <a:rPr lang="en-US" sz="2000" b="1" i="1" dirty="0">
                <a:solidFill>
                  <a:srgbClr val="002060"/>
                </a:solidFill>
              </a:rPr>
              <a:t>below</a:t>
            </a:r>
            <a:r>
              <a:rPr lang="en-US" sz="2000" dirty="0">
                <a:solidFill>
                  <a:srgbClr val="002060"/>
                </a:solidFill>
              </a:rPr>
              <a:t> the front view and vice-versa.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Right side view is </a:t>
            </a:r>
            <a:r>
              <a:rPr lang="en-US" sz="2000" b="1" i="1" dirty="0">
                <a:solidFill>
                  <a:srgbClr val="002060"/>
                </a:solidFill>
              </a:rPr>
              <a:t>left</a:t>
            </a:r>
            <a:r>
              <a:rPr lang="en-US" sz="2000" dirty="0">
                <a:solidFill>
                  <a:srgbClr val="002060"/>
                </a:solidFill>
              </a:rPr>
              <a:t> of front view, and vice-versa.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Used in India, UK, and parts of Europe. However, BIS is OK with either standard.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Symbolized as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4DA63-FA73-4151-B22F-47314B79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5562600"/>
            <a:ext cx="2101958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2062163" y="657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192405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40DD0B6-7957-47A0-BECD-05646E779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74" y="304800"/>
            <a:ext cx="8255001" cy="990598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US" sz="3800" b="1" i="1" dirty="0">
                <a:solidFill>
                  <a:srgbClr val="C00000"/>
                </a:solidFill>
              </a:rPr>
              <a:t>Third Angle Convention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A726A5-D59E-46CA-A098-D05146925029}"/>
              </a:ext>
            </a:extLst>
          </p:cNvPr>
          <p:cNvSpPr/>
          <p:nvPr/>
        </p:nvSpPr>
        <p:spPr>
          <a:xfrm>
            <a:off x="7924800" y="1143000"/>
            <a:ext cx="790575" cy="457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F27C734-B06C-4920-8247-B63AF1B8D303}"/>
              </a:ext>
            </a:extLst>
          </p:cNvPr>
          <p:cNvSpPr/>
          <p:nvPr/>
        </p:nvSpPr>
        <p:spPr>
          <a:xfrm rot="20022676">
            <a:off x="3678111" y="2485017"/>
            <a:ext cx="2065261" cy="5749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564B941-6C65-42D3-810B-8D6A3D15D577}"/>
              </a:ext>
            </a:extLst>
          </p:cNvPr>
          <p:cNvSpPr/>
          <p:nvPr/>
        </p:nvSpPr>
        <p:spPr>
          <a:xfrm rot="5400000">
            <a:off x="7249357" y="3259776"/>
            <a:ext cx="2065261" cy="5749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DA328-FD51-45E8-8E37-8244DADF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7" y="2286000"/>
            <a:ext cx="2978303" cy="3759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F3A37-976C-4F92-A0E7-170EC27E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008" y="1"/>
            <a:ext cx="2185592" cy="3144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8FB78-430C-47ED-A5FF-0B14C1E70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3453221"/>
            <a:ext cx="3072865" cy="31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2062163" y="657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192405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40DD0B6-7957-47A0-BECD-05646E779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0374" y="304800"/>
            <a:ext cx="8255001" cy="990598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US" sz="3800" b="1" i="1" dirty="0">
                <a:solidFill>
                  <a:srgbClr val="C00000"/>
                </a:solidFill>
              </a:rPr>
              <a:t>Third Angle Convention</a:t>
            </a:r>
          </a:p>
        </p:txBody>
      </p:sp>
      <p:sp>
        <p:nvSpPr>
          <p:cNvPr id="1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DDEB432-C55B-4045-86D7-5DDC2287844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0374" y="1573213"/>
            <a:ext cx="5635626" cy="4981575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000" b="0" dirty="0">
                <a:solidFill>
                  <a:srgbClr val="002060"/>
                </a:solidFill>
              </a:rPr>
              <a:t>Object in 3</a:t>
            </a:r>
            <a:r>
              <a:rPr lang="en-US" sz="2000" b="0" baseline="30000" dirty="0">
                <a:solidFill>
                  <a:srgbClr val="002060"/>
                </a:solidFill>
              </a:rPr>
              <a:t>rd</a:t>
            </a:r>
            <a:r>
              <a:rPr lang="en-US" sz="2000" b="0" dirty="0">
                <a:solidFill>
                  <a:srgbClr val="002060"/>
                </a:solidFill>
              </a:rPr>
              <a:t> quadrant.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Plane of projection is transparent.</a:t>
            </a:r>
          </a:p>
          <a:p>
            <a:pPr eaLnBrk="1" hangingPunct="1"/>
            <a:endParaRPr lang="en-US" sz="2000" b="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b="0" dirty="0">
                <a:solidFill>
                  <a:srgbClr val="002060"/>
                </a:solidFill>
              </a:rPr>
              <a:t>Observer -&gt; Plane of projection -&gt; Object.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Front view is </a:t>
            </a:r>
            <a:r>
              <a:rPr lang="en-US" sz="2000" b="1" i="1" dirty="0">
                <a:solidFill>
                  <a:srgbClr val="002060"/>
                </a:solidFill>
              </a:rPr>
              <a:t>below</a:t>
            </a:r>
            <a:r>
              <a:rPr lang="en-US" sz="2000" dirty="0">
                <a:solidFill>
                  <a:srgbClr val="002060"/>
                </a:solidFill>
              </a:rPr>
              <a:t> horizontal axis.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Top view is </a:t>
            </a:r>
            <a:r>
              <a:rPr lang="en-US" sz="2000" b="1" dirty="0">
                <a:solidFill>
                  <a:srgbClr val="002060"/>
                </a:solidFill>
              </a:rPr>
              <a:t>above</a:t>
            </a:r>
            <a:r>
              <a:rPr lang="en-US" sz="2000" dirty="0">
                <a:solidFill>
                  <a:srgbClr val="002060"/>
                </a:solidFill>
              </a:rPr>
              <a:t> the front view and vice-versa.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Right side view is </a:t>
            </a:r>
            <a:r>
              <a:rPr lang="en-US" sz="2000" b="1" i="1" dirty="0">
                <a:solidFill>
                  <a:srgbClr val="002060"/>
                </a:solidFill>
              </a:rPr>
              <a:t>right</a:t>
            </a:r>
            <a:r>
              <a:rPr lang="en-US" sz="2000" dirty="0">
                <a:solidFill>
                  <a:srgbClr val="002060"/>
                </a:solidFill>
              </a:rPr>
              <a:t> of front view, and vice-versa.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Used in USA.</a:t>
            </a:r>
          </a:p>
          <a:p>
            <a:pPr eaLnBrk="1" hangingPunct="1"/>
            <a:endParaRPr lang="en-US" sz="20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000" dirty="0">
                <a:solidFill>
                  <a:srgbClr val="002060"/>
                </a:solidFill>
              </a:rPr>
              <a:t>Symbolized as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035DF-04ED-491F-BEE7-E24C3DE8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410200"/>
            <a:ext cx="2667000" cy="12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en-US" b="1" dirty="0">
                <a:solidFill>
                  <a:srgbClr val="C00000"/>
                </a:solidFill>
              </a:rPr>
              <a:t>Line Types</a:t>
            </a:r>
          </a:p>
        </p:txBody>
      </p:sp>
      <p:sp>
        <p:nvSpPr>
          <p:cNvPr id="47107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solidFill>
                  <a:srgbClr val="002060"/>
                </a:solidFill>
              </a:rPr>
              <a:t>Visible lines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</a:rPr>
              <a:t>Visible lines represent visible edges and boundaries. 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</a:rPr>
              <a:t>Continuous  (0.5 - 0.7 mm).</a:t>
            </a:r>
          </a:p>
          <a:p>
            <a:pPr lvl="1" eaLnBrk="1" hangingPunct="1"/>
            <a:endParaRPr lang="en-US" sz="1300" dirty="0">
              <a:solidFill>
                <a:srgbClr val="002060"/>
              </a:solidFill>
            </a:endParaRPr>
          </a:p>
          <a:p>
            <a:pPr eaLnBrk="1" hangingPunct="1"/>
            <a:r>
              <a:rPr lang="en-US" dirty="0">
                <a:solidFill>
                  <a:srgbClr val="002060"/>
                </a:solidFill>
              </a:rPr>
              <a:t>Hidden lines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</a:rPr>
              <a:t>Hidden lines represent edges and boundaries that cannot be seen. 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</a:rPr>
              <a:t>Dashed .</a:t>
            </a:r>
          </a:p>
          <a:p>
            <a:pPr lvl="1" eaLnBrk="1" hangingPunct="1"/>
            <a:endParaRPr lang="en-US" sz="1400" dirty="0">
              <a:solidFill>
                <a:srgbClr val="002060"/>
              </a:solidFill>
            </a:endParaRPr>
          </a:p>
          <a:p>
            <a:pPr eaLnBrk="1" hangingPunct="1"/>
            <a:r>
              <a:rPr lang="en-US" dirty="0">
                <a:solidFill>
                  <a:srgbClr val="002060"/>
                </a:solidFill>
              </a:rPr>
              <a:t>Center lines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</a:rPr>
              <a:t>Represent axes of symmetry.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</a:rPr>
              <a:t>Long dash – short dash .</a:t>
            </a:r>
          </a:p>
          <a:p>
            <a:pPr lvl="1" eaLnBrk="1" hangingPunct="1"/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C00000"/>
                </a:solidFill>
              </a:rPr>
              <a:t>Why Engineering Drawings?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28E6-F40D-4DD8-8F34-F62FEDA74B1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5257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2060"/>
                </a:solidFill>
              </a:rPr>
              <a:t>How would you describe this object to others?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</a:rPr>
              <a:t>Shape.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</a:rPr>
              <a:t>Size and dimensions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</a:rPr>
              <a:t>Surface finish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</a:rPr>
              <a:t>Material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</a:rPr>
              <a:t>Tolerances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206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2060"/>
                </a:solidFill>
              </a:rPr>
              <a:t>Engineering graphics: To provide unambiguous understanding to all.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</a:rPr>
              <a:t>A fundamental means of communication: manual or thru computer.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  <a:defRPr/>
            </a:pP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37" t="28841" r="14192" b="13086"/>
          <a:stretch>
            <a:fillRect/>
          </a:stretch>
        </p:blipFill>
        <p:spPr bwMode="auto">
          <a:xfrm>
            <a:off x="5410200" y="2057400"/>
            <a:ext cx="32512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98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7" descr="Glass box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34476" y="1981200"/>
            <a:ext cx="5009524" cy="4895636"/>
          </a:xfrm>
          <a:noFill/>
          <a:ln>
            <a:solidFill>
              <a:schemeClr val="hlink"/>
            </a:solidFill>
          </a:ln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399"/>
            <a:ext cx="8763001" cy="985839"/>
          </a:xfrm>
          <a:noFill/>
        </p:spPr>
        <p:txBody>
          <a:bodyPr>
            <a:normAutofit/>
          </a:bodyPr>
          <a:lstStyle/>
          <a:p>
            <a:pPr algn="l" eaLnBrk="1" hangingPunct="1"/>
            <a:r>
              <a:rPr lang="en-US" sz="5400" b="1" dirty="0">
                <a:solidFill>
                  <a:srgbClr val="C00000"/>
                </a:solidFill>
              </a:rPr>
              <a:t>Edges</a:t>
            </a:r>
          </a:p>
        </p:txBody>
      </p:sp>
      <p:sp>
        <p:nvSpPr>
          <p:cNvPr id="204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460375" y="3048000"/>
            <a:ext cx="5178426" cy="3496638"/>
          </a:xfrm>
        </p:spPr>
        <p:txBody>
          <a:bodyPr/>
          <a:lstStyle/>
          <a:p>
            <a:pPr marL="0" eaLnBrk="1" hangingPunct="1">
              <a:buNone/>
            </a:pPr>
            <a:r>
              <a:rPr lang="en-US" sz="2800" b="1" dirty="0">
                <a:solidFill>
                  <a:srgbClr val="002060"/>
                </a:solidFill>
              </a:rPr>
              <a:t>Represent locations where planes/surfaces meet transversally or material boundaries exist!</a:t>
            </a:r>
            <a:endParaRPr lang="en-US" sz="2800" b="0" dirty="0">
              <a:solidFill>
                <a:srgbClr val="002060"/>
              </a:solidFill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062163" y="657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Users\acer\Desktop\c.bmp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638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02" y="119062"/>
            <a:ext cx="8597346" cy="1143000"/>
          </a:xfrm>
          <a:noFill/>
        </p:spPr>
        <p:txBody>
          <a:bodyPr vert="horz">
            <a:no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Tangent arcs or tangent lines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No edges at tangent points! Smooth transition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7000" y="5373469"/>
            <a:ext cx="4495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391400" y="5334000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view without  internal details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667000" y="613546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Would there be lines corresponding to the tangent points?</a:t>
            </a:r>
            <a:endParaRPr lang="en-IN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2857500" y="4648775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3657600" y="4458576"/>
            <a:ext cx="1524000" cy="9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4305300" y="4496375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5753100" y="4267775"/>
            <a:ext cx="1905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en-US" b="1" dirty="0">
                <a:solidFill>
                  <a:srgbClr val="C00000"/>
                </a:solidFill>
              </a:rPr>
              <a:t>Creating Hidden Lines</a:t>
            </a:r>
          </a:p>
        </p:txBody>
      </p:sp>
      <p:sp>
        <p:nvSpPr>
          <p:cNvPr id="798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Hidden lines represent invisible edges and boundaries.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length of hidden line dashes may vary slightly as the size of the drawing changes.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59DD12-DE3B-499B-B779-51D9A1B9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2909"/>
            <a:ext cx="4095750" cy="274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0888FE0-19A1-48B7-88B7-6B2C2480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94226"/>
            <a:ext cx="3429000" cy="265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en-US" b="1" dirty="0">
                <a:solidFill>
                  <a:srgbClr val="C00000"/>
                </a:solidFill>
              </a:rPr>
              <a:t>Using Center Lines</a:t>
            </a:r>
          </a:p>
        </p:txBody>
      </p:sp>
      <p:sp>
        <p:nvSpPr>
          <p:cNvPr id="82947" name="Rectangle 11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Center lines indicate axes of symmetry.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They are important for interpreting cylindrical shapes.  </a:t>
            </a:r>
          </a:p>
        </p:txBody>
      </p:sp>
      <p:pic>
        <p:nvPicPr>
          <p:cNvPr id="82948" name="Picture 8" descr="center lines 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 l="1125" t="17252" r="3093" b="15569"/>
          <a:stretch>
            <a:fillRect/>
          </a:stretch>
        </p:blipFill>
        <p:spPr>
          <a:xfrm>
            <a:off x="1466850" y="3470275"/>
            <a:ext cx="6097588" cy="2835275"/>
          </a:xfrm>
          <a:noFill/>
          <a:ln>
            <a:solidFill>
              <a:schemeClr val="hlink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en-US" b="1" dirty="0">
                <a:solidFill>
                  <a:srgbClr val="C00000"/>
                </a:solidFill>
              </a:rPr>
              <a:t>Drawing Center Lines</a:t>
            </a:r>
          </a:p>
        </p:txBody>
      </p:sp>
      <p:sp>
        <p:nvSpPr>
          <p:cNvPr id="870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Extend a little beyond the object or feature.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Start and end with long dashes.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87044" name="Picture 6" descr="center line rule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 l="1295" t="671" r="3140" b="1918"/>
          <a:stretch>
            <a:fillRect/>
          </a:stretch>
        </p:blipFill>
        <p:spPr>
          <a:xfrm>
            <a:off x="990600" y="3429000"/>
            <a:ext cx="7564438" cy="3157537"/>
          </a:xfrm>
          <a:noFill/>
          <a:ln>
            <a:solidFill>
              <a:schemeClr val="hlink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75834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May be connected </a:t>
            </a:r>
            <a:r>
              <a:rPr lang="en-US" b="1" dirty="0">
                <a:solidFill>
                  <a:srgbClr val="002060"/>
                </a:solidFill>
              </a:rPr>
              <a:t>within a single view</a:t>
            </a:r>
            <a:r>
              <a:rPr lang="en-US" dirty="0">
                <a:solidFill>
                  <a:srgbClr val="002060"/>
                </a:solidFill>
              </a:rPr>
              <a:t> to indicate that two or more features are coplanar.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Should not extend in the space between views .  </a:t>
            </a:r>
          </a:p>
        </p:txBody>
      </p:sp>
      <p:pic>
        <p:nvPicPr>
          <p:cNvPr id="88068" name="Picture 5" descr="center%20line%20rule3"/>
          <p:cNvPicPr>
            <a:picLocks noChangeAspect="1" noChangeArrowheads="1"/>
          </p:cNvPicPr>
          <p:nvPr/>
        </p:nvPicPr>
        <p:blipFill>
          <a:blip r:embed="rId3" cstate="print"/>
          <a:srcRect l="2397" t="1898" r="3252" b="2803"/>
          <a:stretch>
            <a:fillRect/>
          </a:stretch>
        </p:blipFill>
        <p:spPr bwMode="auto">
          <a:xfrm>
            <a:off x="2819400" y="4343400"/>
            <a:ext cx="3532188" cy="22479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2EFAFF7-CB7C-4DCD-8FB8-B5B051891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</p:spPr>
        <p:txBody>
          <a:bodyPr/>
          <a:lstStyle/>
          <a:p>
            <a:pPr algn="l" eaLnBrk="1" hangingPunct="1"/>
            <a:r>
              <a:rPr lang="en-US" b="1" dirty="0">
                <a:solidFill>
                  <a:srgbClr val="C00000"/>
                </a:solidFill>
              </a:rPr>
              <a:t>Drawing Center Lines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44418" y="390685"/>
            <a:ext cx="8455164" cy="77633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IN" sz="4400" b="1" dirty="0">
                <a:solidFill>
                  <a:srgbClr val="C00000"/>
                </a:solidFill>
                <a:latin typeface="Calibri" panose="020F0502020204030204" pitchFamily="34" charset="0"/>
              </a:rPr>
              <a:t>Hinge/ Folding Lines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1995646" y="3519646"/>
            <a:ext cx="4846320" cy="1588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526419" y="5181600"/>
            <a:ext cx="11512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>
                <a:solidFill>
                  <a:srgbClr val="66FF33"/>
                </a:solidFill>
                <a:sym typeface="Wingdings"/>
              </a:rPr>
              <a:t></a:t>
            </a:r>
            <a:endParaRPr lang="en-IN" sz="9600" dirty="0">
              <a:solidFill>
                <a:srgbClr val="66FF33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62632" y="531977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dirty="0">
                <a:solidFill>
                  <a:srgbClr val="FF0000"/>
                </a:solidFill>
                <a:sym typeface="Webdings"/>
              </a:rPr>
              <a:t></a:t>
            </a:r>
            <a:endParaRPr lang="en-IN" sz="8800" dirty="0">
              <a:solidFill>
                <a:srgbClr val="FF0000"/>
              </a:solidFill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893622" y="3132158"/>
            <a:ext cx="656311" cy="656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1891352" y="4669729"/>
            <a:ext cx="656311" cy="656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6811289" y="2995680"/>
            <a:ext cx="656311" cy="656311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6809019" y="4246643"/>
            <a:ext cx="656311" cy="656311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5546680" y="3020704"/>
            <a:ext cx="656311" cy="656311"/>
          </a:xfrm>
          <a:prstGeom prst="ellipse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2191592" y="1616120"/>
            <a:ext cx="12964" cy="3587088"/>
            <a:chOff x="3266352" y="1752600"/>
            <a:chExt cx="12964" cy="3587088"/>
          </a:xfrm>
        </p:grpSpPr>
        <p:cxnSp>
          <p:nvCxnSpPr>
            <p:cNvPr id="110" name="Straight Connector 109"/>
            <p:cNvCxnSpPr/>
            <p:nvPr/>
          </p:nvCxnSpPr>
          <p:spPr>
            <a:xfrm rot="5400000">
              <a:off x="3047206" y="1980406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5400000">
              <a:off x="3049478" y="3248510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rot="5400000">
              <a:off x="3043106" y="4502966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>
              <a:off x="3182538" y="2452846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5400000">
              <a:off x="3184810" y="2755374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5400000">
              <a:off x="3184810" y="3720038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5400000">
              <a:off x="3187082" y="4022566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5400000">
              <a:off x="3187082" y="4944926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175706" y="5247454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 rot="5400000">
            <a:off x="2189670" y="1694941"/>
            <a:ext cx="24340" cy="3587088"/>
            <a:chOff x="3264080" y="1752600"/>
            <a:chExt cx="24340" cy="3587088"/>
          </a:xfrm>
        </p:grpSpPr>
        <p:cxnSp>
          <p:nvCxnSpPr>
            <p:cNvPr id="123" name="Straight Connector 122"/>
            <p:cNvCxnSpPr/>
            <p:nvPr/>
          </p:nvCxnSpPr>
          <p:spPr>
            <a:xfrm rot="5400000">
              <a:off x="3047206" y="1980406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5400000">
              <a:off x="3049478" y="3248510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rot="5400000">
              <a:off x="3043106" y="4475670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5400000">
              <a:off x="3196186" y="2452846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5400000">
              <a:off x="3184810" y="2769022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rot="5400000">
              <a:off x="3184810" y="3720038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5400000">
              <a:off x="3187082" y="4022566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5400000">
              <a:off x="3173434" y="4931278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rot="5400000">
              <a:off x="3175706" y="5247454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7113452" y="1809464"/>
            <a:ext cx="17508" cy="2979760"/>
            <a:chOff x="3273184" y="1752600"/>
            <a:chExt cx="17508" cy="2979760"/>
          </a:xfrm>
        </p:grpSpPr>
        <p:cxnSp>
          <p:nvCxnSpPr>
            <p:cNvPr id="133" name="Straight Connector 132"/>
            <p:cNvCxnSpPr/>
            <p:nvPr/>
          </p:nvCxnSpPr>
          <p:spPr>
            <a:xfrm rot="5400000">
              <a:off x="3047206" y="1980406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5400000">
              <a:off x="3049478" y="3248510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5400000">
              <a:off x="3056754" y="4502966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5400000">
              <a:off x="3182538" y="2452846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5400000">
              <a:off x="3184810" y="2755374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5400000">
              <a:off x="3198458" y="3720038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5400000">
              <a:off x="3187082" y="4022566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 rot="5400000">
            <a:off x="7123342" y="1822770"/>
            <a:ext cx="17508" cy="2979760"/>
            <a:chOff x="3273184" y="1752600"/>
            <a:chExt cx="17508" cy="2979760"/>
          </a:xfrm>
        </p:grpSpPr>
        <p:cxnSp>
          <p:nvCxnSpPr>
            <p:cNvPr id="143" name="Straight Connector 142"/>
            <p:cNvCxnSpPr/>
            <p:nvPr/>
          </p:nvCxnSpPr>
          <p:spPr>
            <a:xfrm rot="5400000">
              <a:off x="3047206" y="1980406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rot="5400000">
              <a:off x="3049478" y="3248510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5400000">
              <a:off x="3056754" y="4502966"/>
              <a:ext cx="45720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rot="5400000">
              <a:off x="3182538" y="2452846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5400000">
              <a:off x="3184810" y="2755374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3198458" y="3720038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3187082" y="4022566"/>
              <a:ext cx="182880" cy="1588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/>
          <p:cNvSpPr txBox="1"/>
          <p:nvPr/>
        </p:nvSpPr>
        <p:spPr>
          <a:xfrm>
            <a:off x="1298179" y="5838908"/>
            <a:ext cx="628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b="1" dirty="0">
                <a:solidFill>
                  <a:srgbClr val="00B0F0"/>
                </a:solidFill>
              </a:rPr>
              <a:t> Dashes of uniform lengths and spacing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6A37-2CD4-484C-960F-D66F417715B6}" type="slidenum">
              <a:rPr lang="en-IN" smtClean="0"/>
              <a:pPr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065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87" grpId="0" animBg="1"/>
      <p:bldP spid="88" grpId="0" animBg="1"/>
      <p:bldP spid="89" grpId="0" animBg="1"/>
      <p:bldP spid="96" grpId="0" animBg="1"/>
      <p:bldP spid="97" grpId="0" animBg="1"/>
      <p:bldP spid="1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Precedence of Lines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8" t="11882" r="40816" b="10112"/>
          <a:stretch>
            <a:fillRect/>
          </a:stretch>
        </p:blipFill>
        <p:spPr bwMode="auto">
          <a:xfrm>
            <a:off x="3810000" y="1000125"/>
            <a:ext cx="4984750" cy="57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What happens when multiple lines are coincident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Priority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Object 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Hidden 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Cutting plane/ section  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Center Line </a:t>
            </a:r>
          </a:p>
        </p:txBody>
      </p:sp>
    </p:spTree>
    <p:extLst>
      <p:ext uri="{BB962C8B-B14F-4D97-AF65-F5344CB8AC3E}">
        <p14:creationId xmlns:p14="http://schemas.microsoft.com/office/powerpoint/2010/main" val="3309841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D6AF2-5405-4D89-966A-AC39FDF7F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Example</a:t>
            </a:r>
            <a:endParaRPr lang="en-IN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75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3" name="Picture 19" descr="ortho1"/>
          <p:cNvPicPr>
            <a:picLocks noChangeAspect="1" noChangeArrowheads="1"/>
          </p:cNvPicPr>
          <p:nvPr/>
        </p:nvPicPr>
        <p:blipFill>
          <a:blip r:embed="rId3" cstate="print"/>
          <a:srcRect l="2957" t="1834" r="3479" b="3110"/>
          <a:stretch>
            <a:fillRect/>
          </a:stretch>
        </p:blipFill>
        <p:spPr bwMode="auto">
          <a:xfrm>
            <a:off x="4695825" y="1520969"/>
            <a:ext cx="4371975" cy="484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0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 eaLnBrk="1" hangingPunct="1"/>
            <a:r>
              <a:rPr lang="en-US" sz="4000" b="1" dirty="0">
                <a:solidFill>
                  <a:srgbClr val="C00000"/>
                </a:solidFill>
              </a:rPr>
              <a:t>Creating Orthographic Projections</a:t>
            </a:r>
          </a:p>
        </p:txBody>
      </p:sp>
      <p:sp>
        <p:nvSpPr>
          <p:cNvPr id="99331" name="Rectangle 1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Choose the front view appropriately.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Which view shows the most about the object?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667000"/>
            <a:ext cx="7772400" cy="13620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ENGINEERS USE 2D IMAGES </a:t>
            </a:r>
            <a:r>
              <a:rPr lang="en-US" dirty="0" err="1">
                <a:solidFill>
                  <a:srgbClr val="C00000"/>
                </a:solidFill>
              </a:rPr>
              <a:t>BASeD</a:t>
            </a:r>
            <a:r>
              <a:rPr lang="en-US" dirty="0">
                <a:solidFill>
                  <a:srgbClr val="C00000"/>
                </a:solidFill>
              </a:rPr>
              <a:t> ON </a:t>
            </a:r>
            <a:r>
              <a:rPr lang="en-US" dirty="0" err="1">
                <a:solidFill>
                  <a:srgbClr val="C00000"/>
                </a:solidFill>
              </a:rPr>
              <a:t>ORthOGRAPHIC</a:t>
            </a:r>
            <a:r>
              <a:rPr lang="en-US" dirty="0">
                <a:solidFill>
                  <a:srgbClr val="C00000"/>
                </a:solidFill>
              </a:rPr>
              <a:t> PROJECTIONS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2786-9EDE-44BE-B085-077DB6CDC195}" type="datetime1">
              <a:rPr lang="en-US" smtClean="0"/>
              <a:t>3/31/2022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28E6-F40D-4DD8-8F34-F62FEDA74B1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24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8" name="Picture 11" descr="ortho2"/>
          <p:cNvPicPr>
            <a:picLocks noChangeAspect="1" noChangeArrowheads="1"/>
          </p:cNvPicPr>
          <p:nvPr/>
        </p:nvPicPr>
        <p:blipFill>
          <a:blip r:embed="rId3" cstate="print"/>
          <a:srcRect l="3224" t="4013" r="1344" b="1881"/>
          <a:stretch>
            <a:fillRect/>
          </a:stretch>
        </p:blipFill>
        <p:spPr bwMode="auto">
          <a:xfrm>
            <a:off x="4710112" y="2825750"/>
            <a:ext cx="4510088" cy="357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5" name="Rectangle 10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2825750"/>
            <a:ext cx="5105400" cy="33004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How many views are </a:t>
            </a:r>
            <a:r>
              <a:rPr lang="en-US" i="1" dirty="0">
                <a:solidFill>
                  <a:srgbClr val="002060"/>
                </a:solidFill>
              </a:rPr>
              <a:t>really</a:t>
            </a:r>
            <a:r>
              <a:rPr lang="en-US" dirty="0">
                <a:solidFill>
                  <a:srgbClr val="002060"/>
                </a:solidFill>
              </a:rPr>
              <a:t> needed to describe the object </a:t>
            </a:r>
            <a:r>
              <a:rPr lang="en-US" i="1" dirty="0">
                <a:solidFill>
                  <a:srgbClr val="002060"/>
                </a:solidFill>
              </a:rPr>
              <a:t>completely</a:t>
            </a:r>
            <a:r>
              <a:rPr lang="en-US" dirty="0">
                <a:solidFill>
                  <a:srgbClr val="002060"/>
                </a:solidFill>
              </a:rPr>
              <a:t>?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Which are those views?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7224" name="Text Box 8"/>
          <p:cNvSpPr txBox="1">
            <a:spLocks noChangeArrowheads="1"/>
          </p:cNvSpPr>
          <p:nvPr/>
        </p:nvSpPr>
        <p:spPr bwMode="auto">
          <a:xfrm>
            <a:off x="5684837" y="2170857"/>
            <a:ext cx="3535363" cy="6463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Tahoma" charset="0"/>
              </a:rPr>
              <a:t>Just for explanation purpose, we will draw all 3 standard views.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BF7FF32B-4A62-4AEF-A4D6-103BFE2B50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noFill/>
        </p:spPr>
        <p:txBody>
          <a:bodyPr>
            <a:normAutofit/>
          </a:bodyPr>
          <a:lstStyle/>
          <a:p>
            <a:pPr algn="l" eaLnBrk="1" hangingPunct="1"/>
            <a:r>
              <a:rPr lang="en-US" sz="4000" b="1" dirty="0">
                <a:solidFill>
                  <a:srgbClr val="C00000"/>
                </a:solidFill>
              </a:rPr>
              <a:t>Creating Orthographic Projections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9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65113" y="1620195"/>
            <a:ext cx="2882900" cy="5218113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002060"/>
                </a:solidFill>
              </a:rPr>
              <a:t>Draw the four quadrants</a:t>
            </a:r>
          </a:p>
          <a:p>
            <a:pPr marL="0" indent="0" eaLnBrk="1" hangingPunct="1">
              <a:buNone/>
            </a:pPr>
            <a:endParaRPr lang="en-US" dirty="0">
              <a:solidFill>
                <a:srgbClr val="002060"/>
              </a:solidFill>
            </a:endParaRPr>
          </a:p>
          <a:p>
            <a:pPr eaLnBrk="1" hangingPunct="1"/>
            <a:r>
              <a:rPr lang="en-US" b="0" dirty="0">
                <a:solidFill>
                  <a:srgbClr val="002060"/>
                </a:solidFill>
              </a:rPr>
              <a:t>Draw visible features of the front view.</a:t>
            </a:r>
          </a:p>
        </p:txBody>
      </p:sp>
      <p:sp>
        <p:nvSpPr>
          <p:cNvPr id="101380" name="Rectangle 6"/>
          <p:cNvSpPr>
            <a:spLocks noChangeArrowheads="1"/>
          </p:cNvSpPr>
          <p:nvPr/>
        </p:nvSpPr>
        <p:spPr bwMode="auto">
          <a:xfrm>
            <a:off x="2847975" y="2625725"/>
            <a:ext cx="2008188" cy="1739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Rectangle 7"/>
          <p:cNvSpPr>
            <a:spLocks noChangeArrowheads="1"/>
          </p:cNvSpPr>
          <p:nvPr/>
        </p:nvSpPr>
        <p:spPr bwMode="auto">
          <a:xfrm>
            <a:off x="5695950" y="5249863"/>
            <a:ext cx="1768475" cy="13192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1382" name="Picture 10" descr="ortho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295400"/>
            <a:ext cx="5538787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 rot="10800000" flipH="1">
            <a:off x="3200400" y="4343400"/>
            <a:ext cx="5538787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01382" idx="0"/>
            <a:endCxn id="101382" idx="2"/>
          </p:cNvCxnSpPr>
          <p:nvPr/>
        </p:nvCxnSpPr>
        <p:spPr>
          <a:xfrm rot="16200000" flipH="1">
            <a:off x="3446462" y="3818731"/>
            <a:ext cx="50466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62800" y="3962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Folding line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6629400" y="3124200"/>
            <a:ext cx="533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6">
            <a:extLst>
              <a:ext uri="{FF2B5EF4-FFF2-40B4-BE49-F238E27FC236}">
                <a16:creationId xmlns:a16="http://schemas.microsoft.com/office/drawing/2014/main" id="{1229D26A-B6A7-4397-A5E6-7187E8BD89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noFill/>
        </p:spPr>
        <p:txBody>
          <a:bodyPr>
            <a:normAutofit/>
          </a:bodyPr>
          <a:lstStyle/>
          <a:p>
            <a:pPr algn="l" eaLnBrk="1" hangingPunct="1"/>
            <a:r>
              <a:rPr lang="en-US" sz="4000" b="1" dirty="0">
                <a:solidFill>
                  <a:srgbClr val="C00000"/>
                </a:solidFill>
              </a:rPr>
              <a:t>Creating Orthographic Projections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4" name="Picture 19" descr="ortho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371600"/>
            <a:ext cx="5538787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3" name="Rectangle 1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60375" y="2057400"/>
            <a:ext cx="2960680" cy="3887788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rgbClr val="002060"/>
                </a:solidFill>
              </a:rPr>
              <a:t>Draw projectors </a:t>
            </a:r>
            <a:r>
              <a:rPr lang="en-US" dirty="0">
                <a:solidFill>
                  <a:srgbClr val="002060"/>
                </a:solidFill>
              </a:rPr>
              <a:t>from</a:t>
            </a:r>
            <a:r>
              <a:rPr lang="en-US" b="0" dirty="0">
                <a:solidFill>
                  <a:srgbClr val="002060"/>
                </a:solidFill>
              </a:rPr>
              <a:t> the front view.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2H pencil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Continuous lines. 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10800000" flipH="1">
            <a:off x="3200400" y="4267200"/>
            <a:ext cx="5538787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3429000" y="3936206"/>
            <a:ext cx="50466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6">
            <a:extLst>
              <a:ext uri="{FF2B5EF4-FFF2-40B4-BE49-F238E27FC236}">
                <a16:creationId xmlns:a16="http://schemas.microsoft.com/office/drawing/2014/main" id="{5F159ADF-004C-4726-8654-7D9C7F937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noFill/>
        </p:spPr>
        <p:txBody>
          <a:bodyPr>
            <a:normAutofit/>
          </a:bodyPr>
          <a:lstStyle/>
          <a:p>
            <a:pPr algn="l" eaLnBrk="1" hangingPunct="1"/>
            <a:r>
              <a:rPr lang="en-US" sz="4000" b="1" dirty="0">
                <a:solidFill>
                  <a:srgbClr val="C00000"/>
                </a:solidFill>
              </a:rPr>
              <a:t>Creating Orthographic Projections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19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60375" y="1336675"/>
            <a:ext cx="2687638" cy="52181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b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rgbClr val="002060"/>
                </a:solidFill>
              </a:rPr>
              <a:t>Draw the top view.</a:t>
            </a:r>
            <a:r>
              <a:rPr lang="en-US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03428" name="Picture 20" descr="ortho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4525" y="1412875"/>
            <a:ext cx="5538788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3429000" y="3936206"/>
            <a:ext cx="50466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 flipH="1">
            <a:off x="3200400" y="4343400"/>
            <a:ext cx="5538787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6">
            <a:extLst>
              <a:ext uri="{FF2B5EF4-FFF2-40B4-BE49-F238E27FC236}">
                <a16:creationId xmlns:a16="http://schemas.microsoft.com/office/drawing/2014/main" id="{C196EB52-4458-41DF-91EC-23878A7934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noFill/>
        </p:spPr>
        <p:txBody>
          <a:bodyPr>
            <a:normAutofit/>
          </a:bodyPr>
          <a:lstStyle/>
          <a:p>
            <a:pPr algn="l" eaLnBrk="1" hangingPunct="1"/>
            <a:r>
              <a:rPr lang="en-US" sz="4000" b="1" dirty="0">
                <a:solidFill>
                  <a:srgbClr val="C00000"/>
                </a:solidFill>
              </a:rPr>
              <a:t>Creating Orthographic Projections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60375" y="1336675"/>
            <a:ext cx="2678113" cy="52181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endParaRPr lang="en-US" b="0" dirty="0">
              <a:solidFill>
                <a:srgbClr val="002060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rgbClr val="002060"/>
                </a:solidFill>
              </a:rPr>
              <a:t>Project back to the front view, if required.</a:t>
            </a:r>
          </a:p>
        </p:txBody>
      </p:sp>
      <p:pic>
        <p:nvPicPr>
          <p:cNvPr id="104452" name="Picture 23" descr="ortho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4525" y="1412875"/>
            <a:ext cx="5538788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3429000" y="3936206"/>
            <a:ext cx="50466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 flipH="1">
            <a:off x="3200400" y="4343400"/>
            <a:ext cx="5538787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6">
            <a:extLst>
              <a:ext uri="{FF2B5EF4-FFF2-40B4-BE49-F238E27FC236}">
                <a16:creationId xmlns:a16="http://schemas.microsoft.com/office/drawing/2014/main" id="{2B0961A0-3A04-4A92-8609-7D07F2D82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noFill/>
        </p:spPr>
        <p:txBody>
          <a:bodyPr>
            <a:normAutofit/>
          </a:bodyPr>
          <a:lstStyle/>
          <a:p>
            <a:pPr algn="l" eaLnBrk="1" hangingPunct="1"/>
            <a:r>
              <a:rPr lang="en-US" sz="4000" b="1" dirty="0">
                <a:solidFill>
                  <a:srgbClr val="C00000"/>
                </a:solidFill>
              </a:rPr>
              <a:t>Creating Orthographic Projections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60375" y="1336675"/>
            <a:ext cx="2714625" cy="5218113"/>
          </a:xfrm>
        </p:spPr>
        <p:txBody>
          <a:bodyPr/>
          <a:lstStyle/>
          <a:p>
            <a:pPr eaLnBrk="1" hangingPunct="1"/>
            <a:endParaRPr lang="en-US" b="0" dirty="0">
              <a:solidFill>
                <a:srgbClr val="002060"/>
              </a:solidFill>
            </a:endParaRPr>
          </a:p>
          <a:p>
            <a:pPr eaLnBrk="1" hangingPunct="1"/>
            <a:endParaRPr lang="en-US" dirty="0">
              <a:solidFill>
                <a:srgbClr val="002060"/>
              </a:solidFill>
            </a:endParaRPr>
          </a:p>
          <a:p>
            <a:pPr eaLnBrk="1" hangingPunct="1"/>
            <a:r>
              <a:rPr lang="en-US" b="0" dirty="0">
                <a:solidFill>
                  <a:srgbClr val="002060"/>
                </a:solidFill>
              </a:rPr>
              <a:t>Draw a 45</a:t>
            </a:r>
            <a:r>
              <a:rPr lang="en-US" b="0" dirty="0">
                <a:solidFill>
                  <a:srgbClr val="002060"/>
                </a:solidFill>
                <a:sym typeface="Symbol" pitchFamily="18" charset="2"/>
              </a:rPr>
              <a:t>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miter line.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Continuous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2H pencil</a:t>
            </a:r>
            <a:endParaRPr lang="en-US" b="0" dirty="0">
              <a:solidFill>
                <a:srgbClr val="002060"/>
              </a:solidFill>
            </a:endParaRPr>
          </a:p>
        </p:txBody>
      </p:sp>
      <p:pic>
        <p:nvPicPr>
          <p:cNvPr id="105476" name="Picture 25" descr="ortho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422400"/>
            <a:ext cx="5538787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3429000" y="3936206"/>
            <a:ext cx="50466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 flipH="1">
            <a:off x="3200400" y="4343400"/>
            <a:ext cx="5538787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05600" y="3352800"/>
            <a:ext cx="1066800" cy="646331"/>
          </a:xfrm>
          <a:prstGeom prst="rect">
            <a:avLst/>
          </a:prstGeom>
          <a:noFill/>
          <a:scene3d>
            <a:camera prst="orthographicFront">
              <a:rot lat="0" lon="0" rev="30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/>
              <a:t>Miter </a:t>
            </a:r>
          </a:p>
          <a:p>
            <a:r>
              <a:rPr lang="en-US" dirty="0"/>
              <a:t>line</a:t>
            </a:r>
            <a:endParaRPr lang="en-IN" dirty="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BE7DCE1A-A8FD-4C65-B207-501E5F2B8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noFill/>
        </p:spPr>
        <p:txBody>
          <a:bodyPr>
            <a:normAutofit/>
          </a:bodyPr>
          <a:lstStyle/>
          <a:p>
            <a:pPr algn="l" eaLnBrk="1" hangingPunct="1"/>
            <a:r>
              <a:rPr lang="en-US" sz="4000" b="1" dirty="0">
                <a:solidFill>
                  <a:srgbClr val="C00000"/>
                </a:solidFill>
              </a:rPr>
              <a:t>Creating Orthographic Projections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3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60375" y="1336675"/>
            <a:ext cx="2678113" cy="52181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rgbClr val="002060"/>
                </a:solidFill>
              </a:rPr>
              <a:t>Draw projectors over to the 45</a:t>
            </a:r>
            <a:r>
              <a:rPr lang="en-US" b="0" dirty="0">
                <a:solidFill>
                  <a:srgbClr val="002060"/>
                </a:solidFill>
                <a:sym typeface="Symbol" pitchFamily="18" charset="2"/>
              </a:rPr>
              <a:t></a:t>
            </a:r>
            <a:r>
              <a:rPr lang="en-US" b="0" dirty="0">
                <a:solidFill>
                  <a:srgbClr val="002060"/>
                </a:solidFill>
              </a:rPr>
              <a:t> miter line and down to form object feature points.</a:t>
            </a:r>
          </a:p>
        </p:txBody>
      </p:sp>
      <p:pic>
        <p:nvPicPr>
          <p:cNvPr id="106500" name="Picture 33" descr="ortho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447800"/>
            <a:ext cx="5538788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>
            <a:off x="3429000" y="4343400"/>
            <a:ext cx="5181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3429000" y="3936206"/>
            <a:ext cx="50466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6">
            <a:extLst>
              <a:ext uri="{FF2B5EF4-FFF2-40B4-BE49-F238E27FC236}">
                <a16:creationId xmlns:a16="http://schemas.microsoft.com/office/drawing/2014/main" id="{D6B8AA9F-2E21-4BD8-AF8A-1D600ACC60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noFill/>
        </p:spPr>
        <p:txBody>
          <a:bodyPr>
            <a:normAutofit/>
          </a:bodyPr>
          <a:lstStyle/>
          <a:p>
            <a:pPr algn="l" eaLnBrk="1" hangingPunct="1"/>
            <a:r>
              <a:rPr lang="en-US" sz="4000" b="1" dirty="0">
                <a:solidFill>
                  <a:srgbClr val="C00000"/>
                </a:solidFill>
              </a:rPr>
              <a:t>Creating Orthographic Projections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8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60375" y="1336675"/>
            <a:ext cx="2660650" cy="521811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rgbClr val="002060"/>
                </a:solidFill>
              </a:rPr>
              <a:t>Draw the right side view.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rgbClr val="002060"/>
                </a:solidFill>
              </a:rPr>
              <a:t>Project back if needed.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rgbClr val="002060"/>
                </a:solidFill>
              </a:rPr>
              <a:t>Draw centerlines if needed.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7CD6DCF0-87B8-4122-8680-65585FAA3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noFill/>
        </p:spPr>
        <p:txBody>
          <a:bodyPr>
            <a:normAutofit/>
          </a:bodyPr>
          <a:lstStyle/>
          <a:p>
            <a:pPr algn="l" eaLnBrk="1" hangingPunct="1"/>
            <a:r>
              <a:rPr lang="en-US" sz="4000" b="1" dirty="0">
                <a:solidFill>
                  <a:srgbClr val="C00000"/>
                </a:solidFill>
              </a:rPr>
              <a:t>Creating Orthographic Projections</a:t>
            </a:r>
          </a:p>
        </p:txBody>
      </p:sp>
      <p:pic>
        <p:nvPicPr>
          <p:cNvPr id="10" name="Picture 35" descr="ortho3">
            <a:extLst>
              <a:ext uri="{FF2B5EF4-FFF2-40B4-BE49-F238E27FC236}">
                <a16:creationId xmlns:a16="http://schemas.microsoft.com/office/drawing/2014/main" id="{914507C5-194A-4D9C-A018-59E958389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2463" y="1412875"/>
            <a:ext cx="5538787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34534C-CB68-46FB-A8F5-CE764BC36FAF}"/>
              </a:ext>
            </a:extLst>
          </p:cNvPr>
          <p:cNvCxnSpPr/>
          <p:nvPr/>
        </p:nvCxnSpPr>
        <p:spPr>
          <a:xfrm rot="16200000" flipH="1">
            <a:off x="3429000" y="3936206"/>
            <a:ext cx="50466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C49D4F-8A38-4918-B26C-531C3D2DC130}"/>
              </a:ext>
            </a:extLst>
          </p:cNvPr>
          <p:cNvCxnSpPr/>
          <p:nvPr/>
        </p:nvCxnSpPr>
        <p:spPr>
          <a:xfrm rot="10800000" flipH="1">
            <a:off x="3200400" y="4343400"/>
            <a:ext cx="5538787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3"/>
          <p:cNvSpPr>
            <a:spLocks noChangeArrowheads="1"/>
          </p:cNvSpPr>
          <p:nvPr/>
        </p:nvSpPr>
        <p:spPr bwMode="auto">
          <a:xfrm>
            <a:off x="1933575" y="13192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A5D450-CD0F-4DED-8D57-552FDF797740}"/>
              </a:ext>
            </a:extLst>
          </p:cNvPr>
          <p:cNvGrpSpPr/>
          <p:nvPr/>
        </p:nvGrpSpPr>
        <p:grpSpPr>
          <a:xfrm>
            <a:off x="1776413" y="1371600"/>
            <a:ext cx="5614987" cy="5107782"/>
            <a:chOff x="3048000" y="1413668"/>
            <a:chExt cx="5614987" cy="5107782"/>
          </a:xfrm>
        </p:grpSpPr>
        <p:pic>
          <p:nvPicPr>
            <p:cNvPr id="110597" name="Picture 10" descr="Creating an ortho"/>
            <p:cNvPicPr>
              <a:picLocks noChangeAspect="1" noChangeArrowheads="1"/>
            </p:cNvPicPr>
            <p:nvPr/>
          </p:nvPicPr>
          <p:blipFill>
            <a:blip r:embed="rId3" cstate="print"/>
            <a:srcRect l="993" t="725" r="993" b="1262"/>
            <a:stretch>
              <a:fillRect/>
            </a:stretch>
          </p:blipFill>
          <p:spPr bwMode="auto">
            <a:xfrm>
              <a:off x="3048000" y="1447800"/>
              <a:ext cx="5481637" cy="5073650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</p:pic>
        <p:cxnSp>
          <p:nvCxnSpPr>
            <p:cNvPr id="6" name="Straight Connector 5"/>
            <p:cNvCxnSpPr/>
            <p:nvPr/>
          </p:nvCxnSpPr>
          <p:spPr>
            <a:xfrm rot="16200000" flipH="1">
              <a:off x="3429000" y="3936206"/>
              <a:ext cx="5046663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 flipH="1">
              <a:off x="3124200" y="4191000"/>
              <a:ext cx="5538787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16">
            <a:extLst>
              <a:ext uri="{FF2B5EF4-FFF2-40B4-BE49-F238E27FC236}">
                <a16:creationId xmlns:a16="http://schemas.microsoft.com/office/drawing/2014/main" id="{F1F12833-D160-46F6-B098-5912F593C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noFill/>
        </p:spPr>
        <p:txBody>
          <a:bodyPr>
            <a:normAutofit/>
          </a:bodyPr>
          <a:lstStyle/>
          <a:p>
            <a:pPr algn="l" eaLnBrk="1" hangingPunct="1"/>
            <a:r>
              <a:rPr lang="en-US" sz="4000" b="1" dirty="0">
                <a:solidFill>
                  <a:srgbClr val="C00000"/>
                </a:solidFill>
              </a:rPr>
              <a:t>Let us Review What We Drew.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b="1" dirty="0">
                <a:solidFill>
                  <a:srgbClr val="C00000"/>
                </a:solidFill>
              </a:rPr>
              <a:t>The Final Drawing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i="1" dirty="0">
                <a:solidFill>
                  <a:srgbClr val="C00000"/>
                </a:solidFill>
              </a:rPr>
              <a:t>Third Angle Projection</a:t>
            </a:r>
          </a:p>
        </p:txBody>
      </p:sp>
      <p:pic>
        <p:nvPicPr>
          <p:cNvPr id="111620" name="Picture 4" descr="completed draw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142037" cy="51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C00000"/>
                </a:solidFill>
              </a:rPr>
              <a:t>Type of Projections</a:t>
            </a:r>
          </a:p>
        </p:txBody>
      </p:sp>
      <p:pic>
        <p:nvPicPr>
          <p:cNvPr id="56" name="Picture 2" descr="Picture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3237667"/>
            <a:ext cx="87312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ine 3"/>
          <p:cNvSpPr>
            <a:spLocks noChangeShapeType="1"/>
          </p:cNvSpPr>
          <p:nvPr/>
        </p:nvSpPr>
        <p:spPr bwMode="auto">
          <a:xfrm>
            <a:off x="1501775" y="3783767"/>
            <a:ext cx="1665288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58" name="Group 4"/>
          <p:cNvGrpSpPr>
            <a:grpSpLocks/>
          </p:cNvGrpSpPr>
          <p:nvPr/>
        </p:nvGrpSpPr>
        <p:grpSpPr bwMode="auto">
          <a:xfrm>
            <a:off x="2957513" y="4115554"/>
            <a:ext cx="498475" cy="989013"/>
            <a:chOff x="1822" y="2863"/>
            <a:chExt cx="314" cy="623"/>
          </a:xfrm>
        </p:grpSpPr>
        <p:sp>
          <p:nvSpPr>
            <p:cNvPr id="59" name="Line 5"/>
            <p:cNvSpPr>
              <a:spLocks noChangeShapeType="1"/>
            </p:cNvSpPr>
            <p:nvPr/>
          </p:nvSpPr>
          <p:spPr bwMode="auto">
            <a:xfrm flipV="1">
              <a:off x="1822" y="3265"/>
              <a:ext cx="314" cy="221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60" name="Line 6"/>
            <p:cNvSpPr>
              <a:spLocks noChangeShapeType="1"/>
            </p:cNvSpPr>
            <p:nvPr/>
          </p:nvSpPr>
          <p:spPr bwMode="auto">
            <a:xfrm flipV="1">
              <a:off x="1954" y="2937"/>
              <a:ext cx="0" cy="45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 flipH="1">
              <a:off x="1910" y="2863"/>
              <a:ext cx="94" cy="10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en-US" altLang="en-US">
                <a:solidFill>
                  <a:srgbClr val="002060"/>
                </a:solidFill>
              </a:endParaRPr>
            </a:p>
          </p:txBody>
        </p:sp>
      </p:grpSp>
      <p:sp>
        <p:nvSpPr>
          <p:cNvPr id="62" name="Line 8"/>
          <p:cNvSpPr>
            <a:spLocks noChangeShapeType="1"/>
          </p:cNvSpPr>
          <p:nvPr/>
        </p:nvSpPr>
        <p:spPr bwMode="auto">
          <a:xfrm>
            <a:off x="1501775" y="3353554"/>
            <a:ext cx="1647825" cy="860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63" name="Line 9"/>
          <p:cNvSpPr>
            <a:spLocks noChangeShapeType="1"/>
          </p:cNvSpPr>
          <p:nvPr/>
        </p:nvSpPr>
        <p:spPr bwMode="auto">
          <a:xfrm>
            <a:off x="1412875" y="3402767"/>
            <a:ext cx="1754188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64" name="Line 10"/>
          <p:cNvSpPr>
            <a:spLocks noChangeShapeType="1"/>
          </p:cNvSpPr>
          <p:nvPr/>
        </p:nvSpPr>
        <p:spPr bwMode="auto">
          <a:xfrm>
            <a:off x="1416050" y="3529767"/>
            <a:ext cx="1751013" cy="665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65" name="Line 11"/>
          <p:cNvSpPr>
            <a:spLocks noChangeShapeType="1"/>
          </p:cNvSpPr>
          <p:nvPr/>
        </p:nvSpPr>
        <p:spPr bwMode="auto">
          <a:xfrm>
            <a:off x="1381125" y="3569454"/>
            <a:ext cx="1801813" cy="644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66" name="Line 12"/>
          <p:cNvSpPr>
            <a:spLocks noChangeShapeType="1"/>
          </p:cNvSpPr>
          <p:nvPr/>
        </p:nvSpPr>
        <p:spPr bwMode="auto">
          <a:xfrm>
            <a:off x="1330325" y="3686929"/>
            <a:ext cx="1852613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67" name="Line 13"/>
          <p:cNvSpPr>
            <a:spLocks noChangeShapeType="1"/>
          </p:cNvSpPr>
          <p:nvPr/>
        </p:nvSpPr>
        <p:spPr bwMode="auto">
          <a:xfrm>
            <a:off x="1244600" y="3666292"/>
            <a:ext cx="1922463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68" name="Line 14"/>
          <p:cNvSpPr>
            <a:spLocks noChangeShapeType="1"/>
          </p:cNvSpPr>
          <p:nvPr/>
        </p:nvSpPr>
        <p:spPr bwMode="auto">
          <a:xfrm>
            <a:off x="1211263" y="3682167"/>
            <a:ext cx="1955800" cy="527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69" name="Line 15"/>
          <p:cNvSpPr>
            <a:spLocks noChangeShapeType="1"/>
          </p:cNvSpPr>
          <p:nvPr/>
        </p:nvSpPr>
        <p:spPr bwMode="auto">
          <a:xfrm>
            <a:off x="987425" y="4018717"/>
            <a:ext cx="2162175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70" name="Group 16"/>
          <p:cNvGrpSpPr>
            <a:grpSpLocks/>
          </p:cNvGrpSpPr>
          <p:nvPr/>
        </p:nvGrpSpPr>
        <p:grpSpPr bwMode="auto">
          <a:xfrm>
            <a:off x="1296988" y="3471029"/>
            <a:ext cx="444500" cy="646113"/>
            <a:chOff x="3901" y="1353"/>
            <a:chExt cx="662" cy="898"/>
          </a:xfrm>
        </p:grpSpPr>
        <p:sp>
          <p:nvSpPr>
            <p:cNvPr id="71" name="Line 17"/>
            <p:cNvSpPr>
              <a:spLocks noChangeShapeType="1"/>
            </p:cNvSpPr>
            <p:nvPr/>
          </p:nvSpPr>
          <p:spPr bwMode="auto">
            <a:xfrm flipV="1">
              <a:off x="3901" y="1878"/>
              <a:ext cx="657" cy="37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2" name="Line 18"/>
            <p:cNvSpPr>
              <a:spLocks noChangeShapeType="1"/>
            </p:cNvSpPr>
            <p:nvPr/>
          </p:nvSpPr>
          <p:spPr bwMode="auto">
            <a:xfrm flipV="1">
              <a:off x="4563" y="1353"/>
              <a:ext cx="0" cy="52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3" name="Line 19"/>
            <p:cNvSpPr>
              <a:spLocks noChangeShapeType="1"/>
            </p:cNvSpPr>
            <p:nvPr/>
          </p:nvSpPr>
          <p:spPr bwMode="auto">
            <a:xfrm flipV="1">
              <a:off x="3901" y="2092"/>
              <a:ext cx="0" cy="15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 flipV="1">
              <a:off x="3901" y="1729"/>
              <a:ext cx="272" cy="3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5" name="Line 21"/>
            <p:cNvSpPr>
              <a:spLocks noChangeShapeType="1"/>
            </p:cNvSpPr>
            <p:nvPr/>
          </p:nvSpPr>
          <p:spPr bwMode="auto">
            <a:xfrm flipV="1">
              <a:off x="4173" y="1706"/>
              <a:ext cx="45" cy="2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 flipV="1">
              <a:off x="4400" y="1578"/>
              <a:ext cx="45" cy="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7" name="Freeform 23"/>
            <p:cNvSpPr>
              <a:spLocks/>
            </p:cNvSpPr>
            <p:nvPr/>
          </p:nvSpPr>
          <p:spPr bwMode="auto">
            <a:xfrm>
              <a:off x="4443" y="1428"/>
              <a:ext cx="2" cy="151"/>
            </a:xfrm>
            <a:custGeom>
              <a:avLst/>
              <a:gdLst>
                <a:gd name="T0" fmla="*/ 2 w 2"/>
                <a:gd name="T1" fmla="*/ 151 h 151"/>
                <a:gd name="T2" fmla="*/ 0 w 2"/>
                <a:gd name="T3" fmla="*/ 0 h 151"/>
                <a:gd name="T4" fmla="*/ 0 60000 65536"/>
                <a:gd name="T5" fmla="*/ 0 60000 65536"/>
                <a:gd name="T6" fmla="*/ 0 w 2"/>
                <a:gd name="T7" fmla="*/ 0 h 151"/>
                <a:gd name="T8" fmla="*/ 2 w 2"/>
                <a:gd name="T9" fmla="*/ 151 h 15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51">
                  <a:moveTo>
                    <a:pt x="2" y="151"/>
                  </a:move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8" name="Line 24"/>
            <p:cNvSpPr>
              <a:spLocks noChangeShapeType="1"/>
            </p:cNvSpPr>
            <p:nvPr/>
          </p:nvSpPr>
          <p:spPr bwMode="auto">
            <a:xfrm flipV="1">
              <a:off x="4445" y="1356"/>
              <a:ext cx="113" cy="6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79" name="Freeform 25"/>
            <p:cNvSpPr>
              <a:spLocks/>
            </p:cNvSpPr>
            <p:nvPr/>
          </p:nvSpPr>
          <p:spPr bwMode="auto">
            <a:xfrm>
              <a:off x="4218" y="1601"/>
              <a:ext cx="181" cy="177"/>
            </a:xfrm>
            <a:custGeom>
              <a:avLst/>
              <a:gdLst>
                <a:gd name="T0" fmla="*/ 0 w 181"/>
                <a:gd name="T1" fmla="*/ 105 h 177"/>
                <a:gd name="T2" fmla="*/ 23 w 181"/>
                <a:gd name="T3" fmla="*/ 151 h 177"/>
                <a:gd name="T4" fmla="*/ 68 w 181"/>
                <a:gd name="T5" fmla="*/ 173 h 177"/>
                <a:gd name="T6" fmla="*/ 136 w 181"/>
                <a:gd name="T7" fmla="*/ 128 h 177"/>
                <a:gd name="T8" fmla="*/ 181 w 181"/>
                <a:gd name="T9" fmla="*/ 0 h 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77"/>
                <a:gd name="T17" fmla="*/ 181 w 181"/>
                <a:gd name="T18" fmla="*/ 177 h 1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77">
                  <a:moveTo>
                    <a:pt x="0" y="105"/>
                  </a:moveTo>
                  <a:cubicBezTo>
                    <a:pt x="6" y="122"/>
                    <a:pt x="12" y="140"/>
                    <a:pt x="23" y="151"/>
                  </a:cubicBezTo>
                  <a:cubicBezTo>
                    <a:pt x="34" y="162"/>
                    <a:pt x="49" y="177"/>
                    <a:pt x="68" y="173"/>
                  </a:cubicBezTo>
                  <a:cubicBezTo>
                    <a:pt x="87" y="169"/>
                    <a:pt x="117" y="157"/>
                    <a:pt x="136" y="128"/>
                  </a:cubicBezTo>
                  <a:cubicBezTo>
                    <a:pt x="155" y="99"/>
                    <a:pt x="172" y="27"/>
                    <a:pt x="181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</p:grpSp>
      <p:sp>
        <p:nvSpPr>
          <p:cNvPr id="80" name="Line 26"/>
          <p:cNvSpPr>
            <a:spLocks noChangeShapeType="1"/>
          </p:cNvSpPr>
          <p:nvPr/>
        </p:nvSpPr>
        <p:spPr bwMode="auto">
          <a:xfrm>
            <a:off x="1004888" y="4117142"/>
            <a:ext cx="2195512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81" name="AutoShape 27"/>
          <p:cNvSpPr>
            <a:spLocks noChangeArrowheads="1"/>
          </p:cNvSpPr>
          <p:nvPr/>
        </p:nvSpPr>
        <p:spPr bwMode="auto">
          <a:xfrm rot="19566281">
            <a:off x="287338" y="2924175"/>
            <a:ext cx="2741612" cy="2051050"/>
          </a:xfrm>
          <a:prstGeom prst="parallelogram">
            <a:avLst>
              <a:gd name="adj" fmla="val 75003"/>
            </a:avLst>
          </a:prstGeom>
          <a:solidFill>
            <a:schemeClr val="accent1">
              <a:alpha val="59999"/>
            </a:schemeClr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>
              <a:solidFill>
                <a:srgbClr val="002060"/>
              </a:solidFill>
            </a:endParaRPr>
          </a:p>
        </p:txBody>
      </p:sp>
      <p:pic>
        <p:nvPicPr>
          <p:cNvPr id="82" name="Picture 28" descr="Picture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3" y="3579813"/>
            <a:ext cx="11049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3" name="Group 29"/>
          <p:cNvGrpSpPr>
            <a:grpSpLocks/>
          </p:cNvGrpSpPr>
          <p:nvPr/>
        </p:nvGrpSpPr>
        <p:grpSpPr bwMode="auto">
          <a:xfrm>
            <a:off x="5754688" y="3840163"/>
            <a:ext cx="585787" cy="912812"/>
            <a:chOff x="3901" y="1353"/>
            <a:chExt cx="662" cy="898"/>
          </a:xfrm>
        </p:grpSpPr>
        <p:sp>
          <p:nvSpPr>
            <p:cNvPr id="84" name="Line 30"/>
            <p:cNvSpPr>
              <a:spLocks noChangeShapeType="1"/>
            </p:cNvSpPr>
            <p:nvPr/>
          </p:nvSpPr>
          <p:spPr bwMode="auto">
            <a:xfrm flipV="1">
              <a:off x="3901" y="1878"/>
              <a:ext cx="657" cy="37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85" name="Line 31"/>
            <p:cNvSpPr>
              <a:spLocks noChangeShapeType="1"/>
            </p:cNvSpPr>
            <p:nvPr/>
          </p:nvSpPr>
          <p:spPr bwMode="auto">
            <a:xfrm flipV="1">
              <a:off x="4563" y="1353"/>
              <a:ext cx="0" cy="52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86" name="Line 32"/>
            <p:cNvSpPr>
              <a:spLocks noChangeShapeType="1"/>
            </p:cNvSpPr>
            <p:nvPr/>
          </p:nvSpPr>
          <p:spPr bwMode="auto">
            <a:xfrm flipV="1">
              <a:off x="3901" y="2092"/>
              <a:ext cx="0" cy="15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87" name="Line 33"/>
            <p:cNvSpPr>
              <a:spLocks noChangeShapeType="1"/>
            </p:cNvSpPr>
            <p:nvPr/>
          </p:nvSpPr>
          <p:spPr bwMode="auto">
            <a:xfrm flipV="1">
              <a:off x="3901" y="1729"/>
              <a:ext cx="272" cy="3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88" name="Line 34"/>
            <p:cNvSpPr>
              <a:spLocks noChangeShapeType="1"/>
            </p:cNvSpPr>
            <p:nvPr/>
          </p:nvSpPr>
          <p:spPr bwMode="auto">
            <a:xfrm flipV="1">
              <a:off x="4173" y="1706"/>
              <a:ext cx="45" cy="2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89" name="Line 35"/>
            <p:cNvSpPr>
              <a:spLocks noChangeShapeType="1"/>
            </p:cNvSpPr>
            <p:nvPr/>
          </p:nvSpPr>
          <p:spPr bwMode="auto">
            <a:xfrm flipV="1">
              <a:off x="4400" y="1578"/>
              <a:ext cx="45" cy="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90" name="Freeform 36"/>
            <p:cNvSpPr>
              <a:spLocks/>
            </p:cNvSpPr>
            <p:nvPr/>
          </p:nvSpPr>
          <p:spPr bwMode="auto">
            <a:xfrm>
              <a:off x="4443" y="1428"/>
              <a:ext cx="2" cy="151"/>
            </a:xfrm>
            <a:custGeom>
              <a:avLst/>
              <a:gdLst>
                <a:gd name="T0" fmla="*/ 2 w 2"/>
                <a:gd name="T1" fmla="*/ 151 h 151"/>
                <a:gd name="T2" fmla="*/ 0 w 2"/>
                <a:gd name="T3" fmla="*/ 0 h 151"/>
                <a:gd name="T4" fmla="*/ 0 60000 65536"/>
                <a:gd name="T5" fmla="*/ 0 60000 65536"/>
                <a:gd name="T6" fmla="*/ 0 w 2"/>
                <a:gd name="T7" fmla="*/ 0 h 151"/>
                <a:gd name="T8" fmla="*/ 2 w 2"/>
                <a:gd name="T9" fmla="*/ 151 h 15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51">
                  <a:moveTo>
                    <a:pt x="2" y="151"/>
                  </a:move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91" name="Line 37"/>
            <p:cNvSpPr>
              <a:spLocks noChangeShapeType="1"/>
            </p:cNvSpPr>
            <p:nvPr/>
          </p:nvSpPr>
          <p:spPr bwMode="auto">
            <a:xfrm flipV="1">
              <a:off x="4445" y="1356"/>
              <a:ext cx="113" cy="6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92" name="Freeform 38"/>
            <p:cNvSpPr>
              <a:spLocks/>
            </p:cNvSpPr>
            <p:nvPr/>
          </p:nvSpPr>
          <p:spPr bwMode="auto">
            <a:xfrm>
              <a:off x="4218" y="1601"/>
              <a:ext cx="181" cy="177"/>
            </a:xfrm>
            <a:custGeom>
              <a:avLst/>
              <a:gdLst>
                <a:gd name="T0" fmla="*/ 0 w 181"/>
                <a:gd name="T1" fmla="*/ 105 h 177"/>
                <a:gd name="T2" fmla="*/ 23 w 181"/>
                <a:gd name="T3" fmla="*/ 151 h 177"/>
                <a:gd name="T4" fmla="*/ 68 w 181"/>
                <a:gd name="T5" fmla="*/ 173 h 177"/>
                <a:gd name="T6" fmla="*/ 136 w 181"/>
                <a:gd name="T7" fmla="*/ 128 h 177"/>
                <a:gd name="T8" fmla="*/ 181 w 181"/>
                <a:gd name="T9" fmla="*/ 0 h 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77"/>
                <a:gd name="T17" fmla="*/ 181 w 181"/>
                <a:gd name="T18" fmla="*/ 177 h 1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77">
                  <a:moveTo>
                    <a:pt x="0" y="105"/>
                  </a:moveTo>
                  <a:cubicBezTo>
                    <a:pt x="6" y="122"/>
                    <a:pt x="12" y="140"/>
                    <a:pt x="23" y="151"/>
                  </a:cubicBezTo>
                  <a:cubicBezTo>
                    <a:pt x="34" y="162"/>
                    <a:pt x="49" y="177"/>
                    <a:pt x="68" y="173"/>
                  </a:cubicBezTo>
                  <a:cubicBezTo>
                    <a:pt x="87" y="169"/>
                    <a:pt x="117" y="157"/>
                    <a:pt x="136" y="128"/>
                  </a:cubicBezTo>
                  <a:cubicBezTo>
                    <a:pt x="155" y="99"/>
                    <a:pt x="172" y="27"/>
                    <a:pt x="181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</p:grpSp>
      <p:sp>
        <p:nvSpPr>
          <p:cNvPr id="93" name="Line 39"/>
          <p:cNvSpPr>
            <a:spLocks noChangeShapeType="1"/>
          </p:cNvSpPr>
          <p:nvPr/>
        </p:nvSpPr>
        <p:spPr bwMode="auto">
          <a:xfrm>
            <a:off x="5407025" y="4448175"/>
            <a:ext cx="2517775" cy="1042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94" name="Line 40"/>
          <p:cNvSpPr>
            <a:spLocks noChangeShapeType="1"/>
          </p:cNvSpPr>
          <p:nvPr/>
        </p:nvSpPr>
        <p:spPr bwMode="auto">
          <a:xfrm>
            <a:off x="5668963" y="4065588"/>
            <a:ext cx="2519362" cy="1042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95" name="Line 41"/>
          <p:cNvSpPr>
            <a:spLocks noChangeShapeType="1"/>
          </p:cNvSpPr>
          <p:nvPr/>
        </p:nvSpPr>
        <p:spPr bwMode="auto">
          <a:xfrm>
            <a:off x="5710238" y="4035425"/>
            <a:ext cx="2519362" cy="1042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96" name="Line 42"/>
          <p:cNvSpPr>
            <a:spLocks noChangeShapeType="1"/>
          </p:cNvSpPr>
          <p:nvPr/>
        </p:nvSpPr>
        <p:spPr bwMode="auto">
          <a:xfrm>
            <a:off x="5884863" y="3949700"/>
            <a:ext cx="2517775" cy="1042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97" name="Line 43"/>
          <p:cNvSpPr>
            <a:spLocks noChangeShapeType="1"/>
          </p:cNvSpPr>
          <p:nvPr/>
        </p:nvSpPr>
        <p:spPr bwMode="auto">
          <a:xfrm>
            <a:off x="5840413" y="4057650"/>
            <a:ext cx="2519362" cy="1042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98" name="Line 44"/>
          <p:cNvSpPr>
            <a:spLocks noChangeShapeType="1"/>
          </p:cNvSpPr>
          <p:nvPr/>
        </p:nvSpPr>
        <p:spPr bwMode="auto">
          <a:xfrm>
            <a:off x="5924550" y="3917950"/>
            <a:ext cx="2519363" cy="1042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99" name="Line 45"/>
          <p:cNvSpPr>
            <a:spLocks noChangeShapeType="1"/>
          </p:cNvSpPr>
          <p:nvPr/>
        </p:nvSpPr>
        <p:spPr bwMode="auto">
          <a:xfrm>
            <a:off x="5934075" y="3759200"/>
            <a:ext cx="2519363" cy="1042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100" name="Line 46"/>
          <p:cNvSpPr>
            <a:spLocks noChangeShapeType="1"/>
          </p:cNvSpPr>
          <p:nvPr/>
        </p:nvSpPr>
        <p:spPr bwMode="auto">
          <a:xfrm>
            <a:off x="6034088" y="3703638"/>
            <a:ext cx="2519362" cy="1042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101" name="Line 47"/>
          <p:cNvSpPr>
            <a:spLocks noChangeShapeType="1"/>
          </p:cNvSpPr>
          <p:nvPr/>
        </p:nvSpPr>
        <p:spPr bwMode="auto">
          <a:xfrm>
            <a:off x="5399088" y="4557713"/>
            <a:ext cx="2519362" cy="1042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102" name="Text Box 48"/>
          <p:cNvSpPr txBox="1">
            <a:spLocks noChangeArrowheads="1"/>
          </p:cNvSpPr>
          <p:nvPr/>
        </p:nvSpPr>
        <p:spPr bwMode="auto">
          <a:xfrm rot="1434642">
            <a:off x="7107112" y="3305085"/>
            <a:ext cx="247165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060"/>
                </a:solidFill>
              </a:rPr>
              <a:t>Center of Projection at Infinity</a:t>
            </a:r>
          </a:p>
        </p:txBody>
      </p:sp>
      <p:sp>
        <p:nvSpPr>
          <p:cNvPr id="103" name="AutoShape 49"/>
          <p:cNvSpPr>
            <a:spLocks noChangeArrowheads="1"/>
          </p:cNvSpPr>
          <p:nvPr/>
        </p:nvSpPr>
        <p:spPr bwMode="auto">
          <a:xfrm rot="19566281">
            <a:off x="4803775" y="2649538"/>
            <a:ext cx="2741613" cy="2051050"/>
          </a:xfrm>
          <a:prstGeom prst="parallelogram">
            <a:avLst>
              <a:gd name="adj" fmla="val 75003"/>
            </a:avLst>
          </a:prstGeom>
          <a:solidFill>
            <a:schemeClr val="accent1">
              <a:alpha val="59999"/>
            </a:schemeClr>
          </a:solidFill>
          <a:ln w="9525">
            <a:solidFill>
              <a:srgbClr val="FFC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>
              <a:solidFill>
                <a:srgbClr val="002060"/>
              </a:solidFill>
            </a:endParaRPr>
          </a:p>
        </p:txBody>
      </p:sp>
      <p:sp>
        <p:nvSpPr>
          <p:cNvPr id="104" name="Text Box 50"/>
          <p:cNvSpPr txBox="1">
            <a:spLocks noChangeArrowheads="1"/>
          </p:cNvSpPr>
          <p:nvPr/>
        </p:nvSpPr>
        <p:spPr bwMode="auto">
          <a:xfrm rot="19435237">
            <a:off x="1855788" y="4897547"/>
            <a:ext cx="30083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060"/>
                </a:solidFill>
              </a:rPr>
              <a:t>Center of Projection</a:t>
            </a:r>
          </a:p>
        </p:txBody>
      </p:sp>
      <p:sp>
        <p:nvSpPr>
          <p:cNvPr id="105" name="Text Box 51"/>
          <p:cNvSpPr txBox="1">
            <a:spLocks noChangeArrowheads="1"/>
          </p:cNvSpPr>
          <p:nvPr/>
        </p:nvSpPr>
        <p:spPr bwMode="auto">
          <a:xfrm rot="19538522">
            <a:off x="548662" y="1877506"/>
            <a:ext cx="21491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rgbClr val="002060"/>
                </a:solidFill>
              </a:rPr>
              <a:t>Picture Plane</a:t>
            </a:r>
          </a:p>
        </p:txBody>
      </p:sp>
      <p:sp>
        <p:nvSpPr>
          <p:cNvPr id="106" name="Text Box 52"/>
          <p:cNvSpPr txBox="1">
            <a:spLocks noChangeArrowheads="1"/>
          </p:cNvSpPr>
          <p:nvPr/>
        </p:nvSpPr>
        <p:spPr bwMode="auto">
          <a:xfrm rot="19538522">
            <a:off x="5238901" y="1920229"/>
            <a:ext cx="18269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060"/>
                </a:solidFill>
              </a:rPr>
              <a:t>Picture Plane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639" y="5939135"/>
            <a:ext cx="390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Perspective or Converging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61713" y="5939135"/>
            <a:ext cx="401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Parallel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28E6-F40D-4DD8-8F34-F62FEDA74B16}" type="slidenum">
              <a:rPr lang="en-US" smtClean="0">
                <a:solidFill>
                  <a:srgbClr val="002060"/>
                </a:solidFill>
              </a:rPr>
              <a:pPr/>
              <a:t>5</a:t>
            </a:fld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6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5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2" dur="5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" dur="5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2" dur="3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7" dur="3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2" dur="3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7" dur="3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2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2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3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2" dur="3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80" grpId="0" animBg="1"/>
      <p:bldP spid="81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/>
      <p:bldP spid="103" grpId="0" animBg="1"/>
      <p:bldP spid="104" grpId="0"/>
      <p:bldP spid="105" grpId="0"/>
      <p:bldP spid="10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D6AF2-5405-4D89-966A-AC39FDF7F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Exercise</a:t>
            </a:r>
            <a:endParaRPr lang="en-IN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085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9" descr="Line use no TV"/>
          <p:cNvPicPr>
            <a:picLocks noChangeAspect="1" noChangeArrowheads="1"/>
          </p:cNvPicPr>
          <p:nvPr/>
        </p:nvPicPr>
        <p:blipFill>
          <a:blip r:embed="rId3" cstate="print"/>
          <a:srcRect l="3383" t="838" r="2875" b="1465"/>
          <a:stretch>
            <a:fillRect/>
          </a:stretch>
        </p:blipFill>
        <p:spPr bwMode="auto">
          <a:xfrm>
            <a:off x="723900" y="76200"/>
            <a:ext cx="7861300" cy="661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Line 7"/>
          <p:cNvSpPr>
            <a:spLocks noChangeShapeType="1"/>
          </p:cNvSpPr>
          <p:nvPr/>
        </p:nvSpPr>
        <p:spPr bwMode="auto">
          <a:xfrm flipH="1" flipV="1">
            <a:off x="4508500" y="3128963"/>
            <a:ext cx="682625" cy="7175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6564" name="Text Box 8"/>
          <p:cNvSpPr txBox="1">
            <a:spLocks noChangeArrowheads="1"/>
          </p:cNvSpPr>
          <p:nvPr/>
        </p:nvSpPr>
        <p:spPr bwMode="auto">
          <a:xfrm>
            <a:off x="5181600" y="3648075"/>
            <a:ext cx="3284538" cy="974725"/>
          </a:xfrm>
          <a:prstGeom prst="rect">
            <a:avLst/>
          </a:prstGeom>
          <a:solidFill>
            <a:srgbClr val="FFFF00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/>
              <a:t>Fill in the visible lines in the top view.</a:t>
            </a:r>
          </a:p>
        </p:txBody>
      </p:sp>
    </p:spTree>
    <p:extLst>
      <p:ext uri="{BB962C8B-B14F-4D97-AF65-F5344CB8AC3E}">
        <p14:creationId xmlns:p14="http://schemas.microsoft.com/office/powerpoint/2010/main" val="2977571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4" descr="Line use TV"/>
          <p:cNvPicPr>
            <a:picLocks noChangeAspect="1" noChangeArrowheads="1"/>
          </p:cNvPicPr>
          <p:nvPr/>
        </p:nvPicPr>
        <p:blipFill>
          <a:blip r:embed="rId3" cstate="print"/>
          <a:srcRect l="2368" t="838" r="3889" b="1465"/>
          <a:stretch>
            <a:fillRect/>
          </a:stretch>
        </p:blipFill>
        <p:spPr bwMode="auto">
          <a:xfrm>
            <a:off x="644525" y="95250"/>
            <a:ext cx="7851775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443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8" descr="Line use no FV"/>
          <p:cNvPicPr>
            <a:picLocks noChangeAspect="1" noChangeArrowheads="1"/>
          </p:cNvPicPr>
          <p:nvPr/>
        </p:nvPicPr>
        <p:blipFill>
          <a:blip r:embed="rId3" cstate="print"/>
          <a:srcRect l="2875" t="1465" r="2368" b="1465"/>
          <a:stretch>
            <a:fillRect/>
          </a:stretch>
        </p:blipFill>
        <p:spPr bwMode="auto">
          <a:xfrm>
            <a:off x="674688" y="125413"/>
            <a:ext cx="7953375" cy="65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1" name="Line 4"/>
          <p:cNvSpPr>
            <a:spLocks noChangeShapeType="1"/>
          </p:cNvSpPr>
          <p:nvPr/>
        </p:nvSpPr>
        <p:spPr bwMode="auto">
          <a:xfrm flipH="1">
            <a:off x="4886325" y="3846513"/>
            <a:ext cx="304800" cy="16192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8612" name="Text Box 5"/>
          <p:cNvSpPr txBox="1">
            <a:spLocks noChangeArrowheads="1"/>
          </p:cNvSpPr>
          <p:nvPr/>
        </p:nvSpPr>
        <p:spPr bwMode="auto">
          <a:xfrm>
            <a:off x="5181600" y="3648075"/>
            <a:ext cx="3463925" cy="974725"/>
          </a:xfrm>
          <a:prstGeom prst="rect">
            <a:avLst/>
          </a:prstGeom>
          <a:solidFill>
            <a:srgbClr val="FFFF00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/>
              <a:t>Fill in the visible lines in the front view.</a:t>
            </a:r>
          </a:p>
        </p:txBody>
      </p:sp>
    </p:spTree>
    <p:extLst>
      <p:ext uri="{BB962C8B-B14F-4D97-AF65-F5344CB8AC3E}">
        <p14:creationId xmlns:p14="http://schemas.microsoft.com/office/powerpoint/2010/main" val="1810420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8" descr="Line use FV"/>
          <p:cNvPicPr>
            <a:picLocks noChangeAspect="1" noChangeArrowheads="1"/>
          </p:cNvPicPr>
          <p:nvPr/>
        </p:nvPicPr>
        <p:blipFill>
          <a:blip r:embed="rId3" cstate="print"/>
          <a:srcRect l="2875" t="1465" r="1691" b="1465"/>
          <a:stretch>
            <a:fillRect/>
          </a:stretch>
        </p:blipFill>
        <p:spPr bwMode="auto">
          <a:xfrm>
            <a:off x="666750" y="117475"/>
            <a:ext cx="8016875" cy="658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6072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7" descr="Line use no RSV"/>
          <p:cNvPicPr>
            <a:picLocks noChangeAspect="1" noChangeArrowheads="1"/>
          </p:cNvPicPr>
          <p:nvPr/>
        </p:nvPicPr>
        <p:blipFill>
          <a:blip r:embed="rId3" cstate="print"/>
          <a:srcRect l="3044" t="1465" r="2368" b="1465"/>
          <a:stretch>
            <a:fillRect/>
          </a:stretch>
        </p:blipFill>
        <p:spPr bwMode="auto">
          <a:xfrm>
            <a:off x="682625" y="115888"/>
            <a:ext cx="7943850" cy="658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Line 3"/>
          <p:cNvSpPr>
            <a:spLocks noChangeShapeType="1"/>
          </p:cNvSpPr>
          <p:nvPr/>
        </p:nvSpPr>
        <p:spPr bwMode="auto">
          <a:xfrm>
            <a:off x="5565775" y="3416300"/>
            <a:ext cx="519113" cy="51117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419350" y="2527300"/>
            <a:ext cx="3562350" cy="974725"/>
          </a:xfrm>
          <a:prstGeom prst="rect">
            <a:avLst/>
          </a:prstGeom>
          <a:solidFill>
            <a:srgbClr val="FFFF00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/>
              <a:t>Fill in the visible lines in the right side view.</a:t>
            </a:r>
          </a:p>
        </p:txBody>
      </p:sp>
    </p:spTree>
    <p:extLst>
      <p:ext uri="{BB962C8B-B14F-4D97-AF65-F5344CB8AC3E}">
        <p14:creationId xmlns:p14="http://schemas.microsoft.com/office/powerpoint/2010/main" val="3310413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9" descr="Line use RSV"/>
          <p:cNvPicPr>
            <a:picLocks noChangeAspect="1" noChangeArrowheads="1"/>
          </p:cNvPicPr>
          <p:nvPr/>
        </p:nvPicPr>
        <p:blipFill>
          <a:blip r:embed="rId3" cstate="print"/>
          <a:srcRect l="2368" t="838" r="2368" b="1465"/>
          <a:stretch>
            <a:fillRect/>
          </a:stretch>
        </p:blipFill>
        <p:spPr bwMode="auto">
          <a:xfrm>
            <a:off x="639763" y="93663"/>
            <a:ext cx="7989887" cy="662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6419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7" descr="Line use no hidden"/>
          <p:cNvPicPr>
            <a:picLocks noChangeAspect="1" noChangeArrowheads="1"/>
          </p:cNvPicPr>
          <p:nvPr/>
        </p:nvPicPr>
        <p:blipFill>
          <a:blip r:embed="rId3" cstate="print"/>
          <a:srcRect l="2199" t="2094" r="1691" b="2094"/>
          <a:stretch>
            <a:fillRect/>
          </a:stretch>
        </p:blipFill>
        <p:spPr bwMode="auto">
          <a:xfrm>
            <a:off x="630238" y="180975"/>
            <a:ext cx="8053387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4"/>
          <p:cNvSpPr txBox="1">
            <a:spLocks noChangeArrowheads="1"/>
          </p:cNvSpPr>
          <p:nvPr/>
        </p:nvSpPr>
        <p:spPr bwMode="auto">
          <a:xfrm>
            <a:off x="3082925" y="2409825"/>
            <a:ext cx="3527425" cy="954107"/>
          </a:xfrm>
          <a:prstGeom prst="rect">
            <a:avLst/>
          </a:prstGeom>
          <a:solidFill>
            <a:srgbClr val="FFFF00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/>
              <a:t>Fill in the hidden lines in all the three views.</a:t>
            </a:r>
          </a:p>
        </p:txBody>
      </p:sp>
    </p:spTree>
    <p:extLst>
      <p:ext uri="{BB962C8B-B14F-4D97-AF65-F5344CB8AC3E}">
        <p14:creationId xmlns:p14="http://schemas.microsoft.com/office/powerpoint/2010/main" val="4291111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7" descr="Line use hidden"/>
          <p:cNvPicPr>
            <a:picLocks noChangeAspect="1" noChangeArrowheads="1"/>
          </p:cNvPicPr>
          <p:nvPr/>
        </p:nvPicPr>
        <p:blipFill>
          <a:blip r:embed="rId3" cstate="print"/>
          <a:srcRect l="2368" t="2094" r="2368" b="1465"/>
          <a:stretch>
            <a:fillRect/>
          </a:stretch>
        </p:blipFill>
        <p:spPr bwMode="auto">
          <a:xfrm>
            <a:off x="633413" y="165100"/>
            <a:ext cx="7989887" cy="653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6885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7" descr="Line use no center"/>
          <p:cNvPicPr>
            <a:picLocks noChangeAspect="1" noChangeArrowheads="1"/>
          </p:cNvPicPr>
          <p:nvPr/>
        </p:nvPicPr>
        <p:blipFill>
          <a:blip r:embed="rId3" cstate="print"/>
          <a:srcRect l="3044" t="1465" r="2199" b="2094"/>
          <a:stretch>
            <a:fillRect/>
          </a:stretch>
        </p:blipFill>
        <p:spPr bwMode="auto">
          <a:xfrm>
            <a:off x="688975" y="133350"/>
            <a:ext cx="7953375" cy="653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5" name="Text Box 4"/>
          <p:cNvSpPr txBox="1">
            <a:spLocks noChangeArrowheads="1"/>
          </p:cNvSpPr>
          <p:nvPr/>
        </p:nvSpPr>
        <p:spPr bwMode="auto">
          <a:xfrm>
            <a:off x="3071813" y="2435225"/>
            <a:ext cx="3524250" cy="974725"/>
          </a:xfrm>
          <a:prstGeom prst="rect">
            <a:avLst/>
          </a:prstGeom>
          <a:solidFill>
            <a:srgbClr val="FFFF00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/>
              <a:t>Draw the center lines in all views.</a:t>
            </a:r>
          </a:p>
        </p:txBody>
      </p:sp>
    </p:spTree>
    <p:extLst>
      <p:ext uri="{BB962C8B-B14F-4D97-AF65-F5344CB8AC3E}">
        <p14:creationId xmlns:p14="http://schemas.microsoft.com/office/powerpoint/2010/main" val="311545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C00000"/>
                </a:solidFill>
              </a:rPr>
              <a:t>Type of Projections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Lines from coordinate in Original Space to coordinate in Projected Space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28E6-F40D-4DD8-8F34-F62FEDA74B16}" type="slidenum">
              <a:rPr lang="en-US" smtClean="0">
                <a:solidFill>
                  <a:srgbClr val="002060"/>
                </a:solidFill>
              </a:rPr>
              <a:pPr/>
              <a:t>6</a:t>
            </a:fld>
            <a:endParaRPr lang="en-US">
              <a:solidFill>
                <a:srgbClr val="00206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28600" y="2743200"/>
          <a:ext cx="4362450" cy="356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VISIO" r:id="rId3" imgW="4117848" imgH="3352800" progId="">
                  <p:embed/>
                </p:oleObj>
              </mc:Choice>
              <mc:Fallback>
                <p:oleObj name="VISIO" r:id="rId3" imgW="4117848" imgH="3352800" progId="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743200"/>
                        <a:ext cx="4362450" cy="3560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 cap="sq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651375" y="2747963"/>
          <a:ext cx="4327525" cy="358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" name="VISIO" r:id="rId5" imgW="4379976" imgH="3617976" progId="">
                  <p:embed/>
                </p:oleObj>
              </mc:Choice>
              <mc:Fallback>
                <p:oleObj name="VISIO" r:id="rId5" imgW="4379976" imgH="3617976" progId="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75" y="2747963"/>
                        <a:ext cx="4327525" cy="3582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 cap="sq">
                        <a:solidFill>
                          <a:schemeClr val="bg1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4" descr="Line use center"/>
          <p:cNvPicPr>
            <a:picLocks noChangeAspect="1" noChangeArrowheads="1"/>
          </p:cNvPicPr>
          <p:nvPr/>
        </p:nvPicPr>
        <p:blipFill>
          <a:blip r:embed="rId3" cstate="print"/>
          <a:srcRect l="2875" t="1675" r="1860" b="1465"/>
          <a:stretch>
            <a:fillRect/>
          </a:stretch>
        </p:blipFill>
        <p:spPr bwMode="auto">
          <a:xfrm>
            <a:off x="666750" y="152400"/>
            <a:ext cx="7989888" cy="656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C5A6A9-A7AA-425C-B864-A50E965E6C07}"/>
                  </a:ext>
                </a:extLst>
              </p14:cNvPr>
              <p14:cNvContentPartPr/>
              <p14:nvPr/>
            </p14:nvContentPartPr>
            <p14:xfrm>
              <a:off x="-583629" y="6650138"/>
              <a:ext cx="5040" cy="32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C5A6A9-A7AA-425C-B864-A50E965E6C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92269" y="6641498"/>
                <a:ext cx="226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0F2F18-3FE8-4B6B-BB29-A917036A075A}"/>
                  </a:ext>
                </a:extLst>
              </p14:cNvPr>
              <p14:cNvContentPartPr/>
              <p14:nvPr/>
            </p14:nvContentPartPr>
            <p14:xfrm>
              <a:off x="1655931" y="4914938"/>
              <a:ext cx="23400" cy="323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0F2F18-3FE8-4B6B-BB29-A917036A07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8291" y="4896938"/>
                <a:ext cx="5904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7B9842-FD28-49DE-AD26-6B6A1DD60606}"/>
                  </a:ext>
                </a:extLst>
              </p14:cNvPr>
              <p14:cNvContentPartPr/>
              <p14:nvPr/>
            </p14:nvContentPartPr>
            <p14:xfrm>
              <a:off x="1628211" y="4840778"/>
              <a:ext cx="92880" cy="66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7B9842-FD28-49DE-AD26-6B6A1DD606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0211" y="4823138"/>
                <a:ext cx="12852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9E2A53-80DC-4DDF-8349-D65A619CD8E9}"/>
                  </a:ext>
                </a:extLst>
              </p14:cNvPr>
              <p14:cNvContentPartPr/>
              <p14:nvPr/>
            </p14:nvContentPartPr>
            <p14:xfrm>
              <a:off x="6357531" y="4818098"/>
              <a:ext cx="17640" cy="101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9E2A53-80DC-4DDF-8349-D65A619CD8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39531" y="4800098"/>
                <a:ext cx="53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48F9554-858E-4333-9786-85C9A5D6FDD0}"/>
                  </a:ext>
                </a:extLst>
              </p14:cNvPr>
              <p14:cNvContentPartPr/>
              <p14:nvPr/>
            </p14:nvContentPartPr>
            <p14:xfrm>
              <a:off x="6328011" y="4891898"/>
              <a:ext cx="101160" cy="152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48F9554-858E-4333-9786-85C9A5D6FD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10011" y="4874258"/>
                <a:ext cx="1368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AE76A1-F5D8-4634-B846-66B61266B73B}"/>
                  </a:ext>
                </a:extLst>
              </p14:cNvPr>
              <p14:cNvContentPartPr/>
              <p14:nvPr/>
            </p14:nvContentPartPr>
            <p14:xfrm>
              <a:off x="6329091" y="5099258"/>
              <a:ext cx="133560" cy="37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AE76A1-F5D8-4634-B846-66B61266B7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11091" y="5081618"/>
                <a:ext cx="1692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6018FF-85DF-42E6-8973-36207BECD952}"/>
                  </a:ext>
                </a:extLst>
              </p14:cNvPr>
              <p14:cNvContentPartPr/>
              <p14:nvPr/>
            </p14:nvContentPartPr>
            <p14:xfrm>
              <a:off x="6351230" y="5029749"/>
              <a:ext cx="48240" cy="43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6018FF-85DF-42E6-8973-36207BECD9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3590" y="5012109"/>
                <a:ext cx="83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2F9497A-F351-4C6A-A948-36F3A6683C16}"/>
                  </a:ext>
                </a:extLst>
              </p14:cNvPr>
              <p14:cNvContentPartPr/>
              <p14:nvPr/>
            </p14:nvContentPartPr>
            <p14:xfrm>
              <a:off x="6373550" y="4811949"/>
              <a:ext cx="22320" cy="63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2F9497A-F351-4C6A-A948-36F3A6683C1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55910" y="4794309"/>
                <a:ext cx="5796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E84ECB9-1448-47E9-B1A5-AE956300B995}"/>
              </a:ext>
            </a:extLst>
          </p:cNvPr>
          <p:cNvGrpSpPr/>
          <p:nvPr/>
        </p:nvGrpSpPr>
        <p:grpSpPr>
          <a:xfrm>
            <a:off x="6351950" y="5126949"/>
            <a:ext cx="39960" cy="48240"/>
            <a:chOff x="6351950" y="5126949"/>
            <a:chExt cx="39960" cy="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CA66948-767B-437E-B75F-C353D030A296}"/>
                    </a:ext>
                  </a:extLst>
                </p14:cNvPr>
                <p14:cNvContentPartPr/>
                <p14:nvPr/>
              </p14:nvContentPartPr>
              <p14:xfrm>
                <a:off x="6364550" y="5126949"/>
                <a:ext cx="27360" cy="33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CA66948-767B-437E-B75F-C353D030A2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46550" y="5109309"/>
                  <a:ext cx="63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5757EE-83ED-4D6F-AE2A-1CB1BD541BC8}"/>
                    </a:ext>
                  </a:extLst>
                </p14:cNvPr>
                <p14:cNvContentPartPr/>
                <p14:nvPr/>
              </p14:nvContentPartPr>
              <p14:xfrm>
                <a:off x="6351950" y="5161869"/>
                <a:ext cx="16920" cy="1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5757EE-83ED-4D6F-AE2A-1CB1BD541B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33950" y="5143869"/>
                  <a:ext cx="5256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8F54D30-969C-4B92-8B1B-BF3C8ED2A70D}"/>
                  </a:ext>
                </a:extLst>
              </p14:cNvPr>
              <p14:cNvContentPartPr/>
              <p14:nvPr/>
            </p14:nvContentPartPr>
            <p14:xfrm>
              <a:off x="6355910" y="5076189"/>
              <a:ext cx="45720" cy="66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8F54D30-969C-4B92-8B1B-BF3C8ED2A70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46910" y="5067189"/>
                <a:ext cx="63360" cy="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5052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C00000"/>
                </a:solidFill>
              </a:rPr>
              <a:t>In this course, your should …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leave the construction lines after completing your drawing.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use a 45</a:t>
            </a:r>
            <a:r>
              <a:rPr lang="en-US" baseline="30000" dirty="0">
                <a:solidFill>
                  <a:srgbClr val="002060"/>
                </a:solidFill>
              </a:rPr>
              <a:t>o</a:t>
            </a:r>
            <a:r>
              <a:rPr lang="en-US" dirty="0">
                <a:solidFill>
                  <a:srgbClr val="002060"/>
                </a:solidFill>
              </a:rPr>
              <a:t> miter line for reflecting the views.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use 2H pencil for all construction lines.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use H pencil for object lines, dimensions, writing, etc.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1AFB-1330-479C-A1BE-AF0EED4C8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>
            <a:normAutofit/>
          </a:bodyPr>
          <a:lstStyle/>
          <a:p>
            <a:endParaRPr lang="en-US" sz="48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IN" sz="4800" b="1" dirty="0">
                <a:solidFill>
                  <a:srgbClr val="C00000"/>
                </a:solidFill>
              </a:rPr>
              <a:t>Some objects can be described by just one view.</a:t>
            </a:r>
          </a:p>
        </p:txBody>
      </p:sp>
    </p:spTree>
    <p:extLst>
      <p:ext uri="{BB962C8B-B14F-4D97-AF65-F5344CB8AC3E}">
        <p14:creationId xmlns:p14="http://schemas.microsoft.com/office/powerpoint/2010/main" val="489367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C433-907F-4FA6-9AC6-2C4E88B0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C00000"/>
                </a:solidFill>
              </a:rPr>
              <a:t>Flat Parts of Uniform Thickness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3838D-2DE3-4109-A8FC-2A3DE173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277"/>
            <a:ext cx="8485010" cy="3734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BCADF3-207C-49E5-AE4D-592418ECD3A1}"/>
              </a:ext>
            </a:extLst>
          </p:cNvPr>
          <p:cNvSpPr txBox="1"/>
          <p:nvPr/>
        </p:nvSpPr>
        <p:spPr>
          <a:xfrm>
            <a:off x="7239000" y="4572000"/>
            <a:ext cx="1828800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 extra information provided by these two view.</a:t>
            </a:r>
          </a:p>
          <a:p>
            <a:endParaRPr lang="en-US" dirty="0"/>
          </a:p>
          <a:p>
            <a:r>
              <a:rPr lang="en-US" b="1" dirty="0"/>
              <a:t>Not needed.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5039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C433-907F-4FA6-9AC6-2C4E88B0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C00000"/>
                </a:solidFill>
              </a:rPr>
              <a:t>Objects with Circular Cross-sections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DE386-6261-4DF8-90A0-865C61EA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534127"/>
            <a:ext cx="8424007" cy="4028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743F2E-51A2-42AA-B42D-16B25344F602}"/>
              </a:ext>
            </a:extLst>
          </p:cNvPr>
          <p:cNvSpPr txBox="1"/>
          <p:nvPr/>
        </p:nvSpPr>
        <p:spPr>
          <a:xfrm>
            <a:off x="609599" y="6019800"/>
            <a:ext cx="8077201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Similarly, objects with square cross-sections need only one view.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271377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1AFB-1330-479C-A1BE-AF0EED4C8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>
            <a:normAutofit/>
          </a:bodyPr>
          <a:lstStyle/>
          <a:p>
            <a:endParaRPr lang="en-US" sz="48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IN" sz="4800" b="1" dirty="0">
                <a:solidFill>
                  <a:srgbClr val="C00000"/>
                </a:solidFill>
              </a:rPr>
              <a:t>Some objects can be described by only two views.</a:t>
            </a:r>
          </a:p>
        </p:txBody>
      </p:sp>
    </p:spTree>
    <p:extLst>
      <p:ext uri="{BB962C8B-B14F-4D97-AF65-F5344CB8AC3E}">
        <p14:creationId xmlns:p14="http://schemas.microsoft.com/office/powerpoint/2010/main" val="30943204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32BC41C-53A8-49C1-8793-2648E291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5188217" cy="2362321"/>
          </a:xfrm>
          <a:prstGeom prst="rect">
            <a:avLst/>
          </a:prstGeom>
          <a:ln w="19050">
            <a:solidFill>
              <a:schemeClr val="hlink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D1C91E-48CB-4561-B5E1-9A8B891F7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3" y="4343400"/>
            <a:ext cx="4419827" cy="2406774"/>
          </a:xfrm>
          <a:prstGeom prst="rect">
            <a:avLst/>
          </a:prstGeom>
          <a:ln w="19050">
            <a:solidFill>
              <a:schemeClr val="hlink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853880-0E50-4D67-AB46-BECA9BBCD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432" y="2895600"/>
            <a:ext cx="4248368" cy="2692538"/>
          </a:xfrm>
          <a:prstGeom prst="rect">
            <a:avLst/>
          </a:prstGeom>
          <a:ln w="19050">
            <a:solidFill>
              <a:schemeClr val="hlink"/>
            </a:solidFill>
          </a:ln>
        </p:spPr>
      </p:pic>
    </p:spTree>
    <p:extLst>
      <p:ext uri="{BB962C8B-B14F-4D97-AF65-F5344CB8AC3E}">
        <p14:creationId xmlns:p14="http://schemas.microsoft.com/office/powerpoint/2010/main" val="3575382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86310" y="152400"/>
            <a:ext cx="5152490" cy="990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b="1" dirty="0">
                <a:solidFill>
                  <a:srgbClr val="C00000"/>
                </a:solidFill>
              </a:rPr>
              <a:t>Practice Problems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5486400"/>
          </a:xfrm>
        </p:spPr>
        <p:txBody>
          <a:bodyPr/>
          <a:lstStyle/>
          <a:p>
            <a:pPr>
              <a:buNone/>
            </a:pPr>
            <a:r>
              <a:rPr lang="en-US" dirty="0"/>
              <a:t>  </a:t>
            </a:r>
          </a:p>
        </p:txBody>
      </p:sp>
      <p:pic>
        <p:nvPicPr>
          <p:cNvPr id="166916" name="Picture 4" descr="fig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96" y="1143000"/>
            <a:ext cx="9147896" cy="5462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897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C00000"/>
                </a:solidFill>
              </a:rPr>
              <a:t>Orthographic Projection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48EA-B32D-4C28-AC89-D81807DE72F7}" type="datetime1">
              <a:rPr lang="en-US" smtClean="0"/>
              <a:t>3/31/2022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28E6-F40D-4DD8-8F34-F62FEDA74B1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8" t="37889" r="36885" b="44301"/>
          <a:stretch>
            <a:fillRect/>
          </a:stretch>
        </p:blipFill>
        <p:spPr bwMode="auto">
          <a:xfrm>
            <a:off x="4800600" y="1752600"/>
            <a:ext cx="410845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426720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special type of parallel projection.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Projector lines are not only mutually parallel, but also perpendicular to the plane of projection.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Real world objects are mapped onto a 2D drawing sheet.</a:t>
            </a:r>
          </a:p>
        </p:txBody>
      </p:sp>
    </p:spTree>
    <p:extLst>
      <p:ext uri="{BB962C8B-B14F-4D97-AF65-F5344CB8AC3E}">
        <p14:creationId xmlns:p14="http://schemas.microsoft.com/office/powerpoint/2010/main" val="21314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en-US" b="1" dirty="0">
                <a:solidFill>
                  <a:srgbClr val="C00000"/>
                </a:solidFill>
              </a:rPr>
              <a:t>The Six Principal Views</a:t>
            </a:r>
          </a:p>
        </p:txBody>
      </p:sp>
      <p:sp>
        <p:nvSpPr>
          <p:cNvPr id="163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3351213" cy="5218113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b="0" dirty="0">
                <a:solidFill>
                  <a:srgbClr val="002060"/>
                </a:solidFill>
              </a:rPr>
              <a:t>The 6 principal views </a:t>
            </a:r>
            <a:r>
              <a:rPr lang="en-US" dirty="0">
                <a:solidFill>
                  <a:srgbClr val="002060"/>
                </a:solidFill>
              </a:rPr>
              <a:t>can be</a:t>
            </a:r>
            <a:r>
              <a:rPr lang="en-US" b="0" dirty="0">
                <a:solidFill>
                  <a:srgbClr val="002060"/>
                </a:solidFill>
              </a:rPr>
              <a:t> created by looking at the object </a:t>
            </a:r>
            <a:r>
              <a:rPr lang="en-US" dirty="0">
                <a:solidFill>
                  <a:srgbClr val="002060"/>
                </a:solidFill>
              </a:rPr>
              <a:t>from different d</a:t>
            </a:r>
            <a:r>
              <a:rPr lang="en-US" b="0" dirty="0">
                <a:solidFill>
                  <a:srgbClr val="002060"/>
                </a:solidFill>
              </a:rPr>
              <a:t>irections.</a:t>
            </a:r>
          </a:p>
          <a:p>
            <a:pPr marL="0" indent="0" eaLnBrk="1" hangingPunct="1">
              <a:buNone/>
            </a:pPr>
            <a:endParaRPr lang="en-US" b="0" dirty="0">
              <a:solidFill>
                <a:srgbClr val="002060"/>
              </a:solidFill>
            </a:endParaRPr>
          </a:p>
          <a:p>
            <a:r>
              <a:rPr lang="en-US" sz="3200" dirty="0">
                <a:solidFill>
                  <a:srgbClr val="002060"/>
                </a:solidFill>
              </a:rPr>
              <a:t>However, for most objects, three orthographic views are adequate to represent a 3D object.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2357438" y="15573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6389" name="Picture 5" descr="6%20principle%20view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 l="2243" t="2472" r="2243" b="2084"/>
          <a:stretch>
            <a:fillRect/>
          </a:stretch>
        </p:blipFill>
        <p:spPr>
          <a:xfrm>
            <a:off x="3962400" y="1676400"/>
            <a:ext cx="4805362" cy="4364038"/>
          </a:xfrm>
          <a:noFill/>
          <a:ln>
            <a:solidFill>
              <a:schemeClr val="hlink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Grp="1" noChangeArrowheads="1"/>
          </p:cNvSpPr>
          <p:nvPr>
            <p:ph type="title"/>
          </p:nvPr>
        </p:nvSpPr>
        <p:spPr>
          <a:xfrm>
            <a:off x="460374" y="304800"/>
            <a:ext cx="8255001" cy="990598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US" sz="3800" b="1" dirty="0">
                <a:solidFill>
                  <a:srgbClr val="C00000"/>
                </a:solidFill>
              </a:rPr>
              <a:t>Orthographic Views</a:t>
            </a:r>
            <a:br>
              <a:rPr lang="en-US" sz="3800" b="1" dirty="0">
                <a:solidFill>
                  <a:srgbClr val="C00000"/>
                </a:solidFill>
              </a:rPr>
            </a:br>
            <a:r>
              <a:rPr lang="en-US" sz="3800" b="1" i="1" dirty="0">
                <a:solidFill>
                  <a:srgbClr val="C00000"/>
                </a:solidFill>
              </a:rPr>
              <a:t>Third Angle Convention</a:t>
            </a:r>
          </a:p>
        </p:txBody>
      </p:sp>
      <p:sp>
        <p:nvSpPr>
          <p:cNvPr id="19459" name="Rectangle 6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460374" y="1716087"/>
            <a:ext cx="3592513" cy="521811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0" dirty="0">
                <a:solidFill>
                  <a:srgbClr val="002060"/>
                </a:solidFill>
              </a:rPr>
              <a:t>Imagine the object of study is placed inside a glass box.</a:t>
            </a:r>
          </a:p>
          <a:p>
            <a:pPr eaLnBrk="1" hangingPunct="1"/>
            <a:endParaRPr lang="en-US" sz="2800" b="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800" dirty="0">
                <a:solidFill>
                  <a:srgbClr val="002060"/>
                </a:solidFill>
              </a:rPr>
              <a:t>The sides of the box represent the 6 planes of projection.</a:t>
            </a:r>
          </a:p>
          <a:p>
            <a:pPr eaLnBrk="1" hangingPunct="1"/>
            <a:endParaRPr lang="en-US" sz="2800" dirty="0">
              <a:solidFill>
                <a:srgbClr val="002060"/>
              </a:solidFill>
            </a:endParaRPr>
          </a:p>
          <a:p>
            <a:pPr eaLnBrk="1" hangingPunct="1"/>
            <a:r>
              <a:rPr lang="en-US" sz="2800" dirty="0">
                <a:solidFill>
                  <a:srgbClr val="002060"/>
                </a:solidFill>
              </a:rPr>
              <a:t>Planes are mutually connected by hinge joints.</a:t>
            </a:r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2062163" y="657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461" name="Picture 10" descr="Glass box1 - no projecti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2025" t="2077" r="2240" b="1668"/>
          <a:stretch>
            <a:fillRect/>
          </a:stretch>
        </p:blipFill>
        <p:spPr>
          <a:xfrm>
            <a:off x="4191000" y="1641475"/>
            <a:ext cx="5091113" cy="4987925"/>
          </a:xfrm>
          <a:noFill/>
          <a:ln>
            <a:solidFill>
              <a:schemeClr val="hlink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810000" y="3048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19800000"/>
              </a:camera>
              <a:lightRig rig="threePt" dir="t"/>
            </a:scene3d>
          </a:bodyPr>
          <a:lstStyle/>
          <a:p>
            <a:r>
              <a:rPr lang="en-US" dirty="0"/>
              <a:t>Frontal  Plane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1676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19800000"/>
              </a:camera>
              <a:lightRig rig="threePt" dir="t"/>
            </a:scene3d>
          </a:bodyPr>
          <a:lstStyle/>
          <a:p>
            <a:r>
              <a:rPr lang="en-US" dirty="0"/>
              <a:t>Horizontal Pane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553200" y="4800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1200000"/>
              </a:camera>
              <a:lightRig rig="threePt" dir="t"/>
            </a:scene3d>
          </a:bodyPr>
          <a:lstStyle/>
          <a:p>
            <a:r>
              <a:rPr lang="en-US" dirty="0"/>
              <a:t>Profile  Plane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1299</Words>
  <Application>Microsoft Office PowerPoint</Application>
  <PresentationFormat>On-screen Show (4:3)</PresentationFormat>
  <Paragraphs>323</Paragraphs>
  <Slides>67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Tahoma</vt:lpstr>
      <vt:lpstr>Verdana</vt:lpstr>
      <vt:lpstr>Wingdings</vt:lpstr>
      <vt:lpstr>Office Theme</vt:lpstr>
      <vt:lpstr>VISIO</vt:lpstr>
      <vt:lpstr>Technical Arts (TA 101AA) Engineering Graphics</vt:lpstr>
      <vt:lpstr>PowerPoint Presentation</vt:lpstr>
      <vt:lpstr>Why Engineering Drawings? </vt:lpstr>
      <vt:lpstr>ENGINEERS USE 2D IMAGES BASeD ON ORthOGRAPHIC PROJECTIONS</vt:lpstr>
      <vt:lpstr>Type of Projections</vt:lpstr>
      <vt:lpstr>Type of Projections</vt:lpstr>
      <vt:lpstr>Orthographic Projection</vt:lpstr>
      <vt:lpstr>The Six Principal Views</vt:lpstr>
      <vt:lpstr>Orthographic Views Third Angle Convention</vt:lpstr>
      <vt:lpstr>Orthographic Views Third Angle Convention</vt:lpstr>
      <vt:lpstr>Orthographic Views Third Angle Convention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Selecting the Right “Front” View</vt:lpstr>
      <vt:lpstr>PowerPoint Presentation</vt:lpstr>
      <vt:lpstr>Orthographic Projections Third Angle Convention</vt:lpstr>
      <vt:lpstr>Orthographic Projections Two Conventions</vt:lpstr>
      <vt:lpstr>First Angle Convention</vt:lpstr>
      <vt:lpstr>First Angle Convention</vt:lpstr>
      <vt:lpstr>Third Angle Convention</vt:lpstr>
      <vt:lpstr>Third Angle Convention</vt:lpstr>
      <vt:lpstr>Line Types</vt:lpstr>
      <vt:lpstr>Edges</vt:lpstr>
      <vt:lpstr>Tangent arcs or tangent lines No edges at tangent points! Smooth transition</vt:lpstr>
      <vt:lpstr>Creating Hidden Lines</vt:lpstr>
      <vt:lpstr>Using Center Lines</vt:lpstr>
      <vt:lpstr>Drawing Center Lines</vt:lpstr>
      <vt:lpstr>Drawing Center Lines</vt:lpstr>
      <vt:lpstr>PowerPoint Presentation</vt:lpstr>
      <vt:lpstr>Precedence of Lines</vt:lpstr>
      <vt:lpstr>PowerPoint Presentation</vt:lpstr>
      <vt:lpstr>Creating Orthographic Projections</vt:lpstr>
      <vt:lpstr>Creating Orthographic Projections</vt:lpstr>
      <vt:lpstr>Creating Orthographic Projections</vt:lpstr>
      <vt:lpstr>Creating Orthographic Projections</vt:lpstr>
      <vt:lpstr>Creating Orthographic Projections</vt:lpstr>
      <vt:lpstr>Creating Orthographic Projections</vt:lpstr>
      <vt:lpstr>Creating Orthographic Projections</vt:lpstr>
      <vt:lpstr>Creating Orthographic Projections</vt:lpstr>
      <vt:lpstr>Creating Orthographic Projections</vt:lpstr>
      <vt:lpstr>Let us Review What We Drew.</vt:lpstr>
      <vt:lpstr>The Final Drawing  Third Angle Projection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this course, your should …</vt:lpstr>
      <vt:lpstr>PowerPoint Presentation</vt:lpstr>
      <vt:lpstr>Flat Parts of Uniform Thickness</vt:lpstr>
      <vt:lpstr>Objects with Circular Cross-sections</vt:lpstr>
      <vt:lpstr>PowerPoint Presentation</vt:lpstr>
      <vt:lpstr>PowerPoint Presentation</vt:lpstr>
      <vt:lpstr>Practice Problems</vt:lpstr>
    </vt:vector>
  </TitlesOfParts>
  <Company>iitk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Nachiketa Tiwari</cp:lastModifiedBy>
  <cp:revision>294</cp:revision>
  <dcterms:created xsi:type="dcterms:W3CDTF">2012-06-01T10:25:14Z</dcterms:created>
  <dcterms:modified xsi:type="dcterms:W3CDTF">2022-03-31T09:30:12Z</dcterms:modified>
</cp:coreProperties>
</file>